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3"/>
  </p:notesMasterIdLst>
  <p:sldIdLst>
    <p:sldId id="256" r:id="rId2"/>
    <p:sldId id="258" r:id="rId3"/>
    <p:sldId id="259" r:id="rId4"/>
    <p:sldId id="310" r:id="rId5"/>
    <p:sldId id="260" r:id="rId6"/>
    <p:sldId id="261" r:id="rId7"/>
    <p:sldId id="325" r:id="rId8"/>
    <p:sldId id="264" r:id="rId9"/>
    <p:sldId id="326" r:id="rId10"/>
    <p:sldId id="262" r:id="rId11"/>
    <p:sldId id="271" r:id="rId12"/>
  </p:sldIdLst>
  <p:sldSz cx="6858000" cy="5143500"/>
  <p:notesSz cx="6858000" cy="9144000"/>
  <p:embeddedFontLst>
    <p:embeddedFont>
      <p:font typeface="Architects Daughter" panose="020B0604020202020204" charset="0"/>
      <p:regular r:id="rId14"/>
    </p:embeddedFont>
    <p:embeddedFont>
      <p:font typeface="Bangers" panose="020B0604020202020204" charset="0"/>
      <p:regular r:id="rId15"/>
    </p:embeddedFont>
    <p:embeddedFont>
      <p:font typeface="Slackey" panose="020B0604020202020204" charset="0"/>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B946FD-17F1-461F-BCCC-83DE6F10DEFF}">
  <a:tblStyle styleId="{38B946FD-17F1-461F-BCCC-83DE6F10DE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1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7"/>
        <p:cNvGrpSpPr/>
        <p:nvPr/>
      </p:nvGrpSpPr>
      <p:grpSpPr>
        <a:xfrm>
          <a:off x="0" y="0"/>
          <a:ext cx="0" cy="0"/>
          <a:chOff x="0" y="0"/>
          <a:chExt cx="0" cy="0"/>
        </a:xfrm>
      </p:grpSpPr>
      <p:sp>
        <p:nvSpPr>
          <p:cNvPr id="10198" name="Google Shape;10198;g88740b9026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9" name="Google Shape;10199;g88740b902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3"/>
        <p:cNvGrpSpPr/>
        <p:nvPr/>
      </p:nvGrpSpPr>
      <p:grpSpPr>
        <a:xfrm>
          <a:off x="0" y="0"/>
          <a:ext cx="0" cy="0"/>
          <a:chOff x="0" y="0"/>
          <a:chExt cx="0" cy="0"/>
        </a:xfrm>
      </p:grpSpPr>
      <p:sp>
        <p:nvSpPr>
          <p:cNvPr id="10214" name="Google Shape;10214;g889056291b_0_5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5" name="Google Shape;10215;g889056291b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7"/>
        <p:cNvGrpSpPr/>
        <p:nvPr/>
      </p:nvGrpSpPr>
      <p:grpSpPr>
        <a:xfrm>
          <a:off x="0" y="0"/>
          <a:ext cx="0" cy="0"/>
          <a:chOff x="0" y="0"/>
          <a:chExt cx="0" cy="0"/>
        </a:xfrm>
      </p:grpSpPr>
      <p:sp>
        <p:nvSpPr>
          <p:cNvPr id="10238" name="Google Shape;10238;g889056291b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9" name="Google Shape;10239;g889056291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7"/>
        <p:cNvGrpSpPr/>
        <p:nvPr/>
      </p:nvGrpSpPr>
      <p:grpSpPr>
        <a:xfrm>
          <a:off x="0" y="0"/>
          <a:ext cx="0" cy="0"/>
          <a:chOff x="0" y="0"/>
          <a:chExt cx="0" cy="0"/>
        </a:xfrm>
      </p:grpSpPr>
      <p:sp>
        <p:nvSpPr>
          <p:cNvPr id="10288" name="Google Shape;10288;g88740b9026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9" name="Google Shape;10289;g88740b902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4"/>
        <p:cNvGrpSpPr/>
        <p:nvPr/>
      </p:nvGrpSpPr>
      <p:grpSpPr>
        <a:xfrm>
          <a:off x="0" y="0"/>
          <a:ext cx="0" cy="0"/>
          <a:chOff x="0" y="0"/>
          <a:chExt cx="0" cy="0"/>
        </a:xfrm>
      </p:grpSpPr>
      <p:sp>
        <p:nvSpPr>
          <p:cNvPr id="10295" name="Google Shape;10295;g889056291b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6" name="Google Shape;10296;g889056291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4"/>
        <p:cNvGrpSpPr/>
        <p:nvPr/>
      </p:nvGrpSpPr>
      <p:grpSpPr>
        <a:xfrm>
          <a:off x="0" y="0"/>
          <a:ext cx="0" cy="0"/>
          <a:chOff x="0" y="0"/>
          <a:chExt cx="0" cy="0"/>
        </a:xfrm>
      </p:grpSpPr>
      <p:sp>
        <p:nvSpPr>
          <p:cNvPr id="10295" name="Google Shape;10295;g889056291b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6" name="Google Shape;10296;g889056291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566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9"/>
        <p:cNvGrpSpPr/>
        <p:nvPr/>
      </p:nvGrpSpPr>
      <p:grpSpPr>
        <a:xfrm>
          <a:off x="0" y="0"/>
          <a:ext cx="0" cy="0"/>
          <a:chOff x="0" y="0"/>
          <a:chExt cx="0" cy="0"/>
        </a:xfrm>
      </p:grpSpPr>
      <p:sp>
        <p:nvSpPr>
          <p:cNvPr id="10440" name="Google Shape;10440;g889056291b_0_5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1" name="Google Shape;10441;g889056291b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7"/>
        <p:cNvGrpSpPr/>
        <p:nvPr/>
      </p:nvGrpSpPr>
      <p:grpSpPr>
        <a:xfrm>
          <a:off x="0" y="0"/>
          <a:ext cx="0" cy="0"/>
          <a:chOff x="0" y="0"/>
          <a:chExt cx="0" cy="0"/>
        </a:xfrm>
      </p:grpSpPr>
      <p:sp>
        <p:nvSpPr>
          <p:cNvPr id="10318" name="Google Shape;10318;g889056291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9" name="Google Shape;10319;g889056291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5"/>
        <p:cNvGrpSpPr/>
        <p:nvPr/>
      </p:nvGrpSpPr>
      <p:grpSpPr>
        <a:xfrm>
          <a:off x="0" y="0"/>
          <a:ext cx="0" cy="0"/>
          <a:chOff x="0" y="0"/>
          <a:chExt cx="0" cy="0"/>
        </a:xfrm>
      </p:grpSpPr>
      <p:sp>
        <p:nvSpPr>
          <p:cNvPr id="10596" name="Google Shape;10596;g820329d9ab_1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7" name="Google Shape;10597;g820329d9ab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3374987" y="-33734"/>
            <a:ext cx="3590996" cy="5210954"/>
            <a:chOff x="4499983" y="-33734"/>
            <a:chExt cx="4787994" cy="5210954"/>
          </a:xfrm>
        </p:grpSpPr>
        <p:sp>
          <p:nvSpPr>
            <p:cNvPr id="10" name="Google Shape;10;p2"/>
            <p:cNvSpPr/>
            <p:nvPr/>
          </p:nvSpPr>
          <p:spPr>
            <a:xfrm>
              <a:off x="4533900" y="-19050"/>
              <a:ext cx="4724400" cy="5162550"/>
            </a:xfrm>
            <a:custGeom>
              <a:avLst/>
              <a:gdLst/>
              <a:ahLst/>
              <a:cxnLst/>
              <a:rect l="l" t="t" r="r" b="b"/>
              <a:pathLst>
                <a:path w="188976" h="206502" extrusionOk="0">
                  <a:moveTo>
                    <a:pt x="0" y="1143"/>
                  </a:moveTo>
                  <a:lnTo>
                    <a:pt x="188595" y="0"/>
                  </a:lnTo>
                  <a:lnTo>
                    <a:pt x="188976" y="206121"/>
                  </a:lnTo>
                  <a:lnTo>
                    <a:pt x="97917" y="206502"/>
                  </a:lnTo>
                  <a:close/>
                </a:path>
              </a:pathLst>
            </a:custGeom>
            <a:solidFill>
              <a:schemeClr val="accent1"/>
            </a:solidFill>
            <a:ln>
              <a:noFill/>
            </a:ln>
          </p:spPr>
        </p:sp>
        <p:grpSp>
          <p:nvGrpSpPr>
            <p:cNvPr id="11" name="Google Shape;11;p2"/>
            <p:cNvGrpSpPr/>
            <p:nvPr/>
          </p:nvGrpSpPr>
          <p:grpSpPr>
            <a:xfrm>
              <a:off x="4499983" y="-33734"/>
              <a:ext cx="4787994" cy="5210954"/>
              <a:chOff x="4499983" y="-33734"/>
              <a:chExt cx="4787994" cy="5210954"/>
            </a:xfrm>
          </p:grpSpPr>
          <p:sp>
            <p:nvSpPr>
              <p:cNvPr id="12" name="Google Shape;12;p2"/>
              <p:cNvSpPr/>
              <p:nvPr/>
            </p:nvSpPr>
            <p:spPr>
              <a:xfrm>
                <a:off x="4499983" y="-33734"/>
                <a:ext cx="4787994" cy="5210954"/>
              </a:xfrm>
              <a:custGeom>
                <a:avLst/>
                <a:gdLst/>
                <a:ahLst/>
                <a:cxnLst/>
                <a:rect l="l" t="t" r="r" b="b"/>
                <a:pathLst>
                  <a:path w="139352" h="151662" extrusionOk="0">
                    <a:moveTo>
                      <a:pt x="138613" y="596"/>
                    </a:moveTo>
                    <a:lnTo>
                      <a:pt x="138613" y="10835"/>
                    </a:lnTo>
                    <a:lnTo>
                      <a:pt x="96858" y="97310"/>
                    </a:lnTo>
                    <a:lnTo>
                      <a:pt x="138315" y="151067"/>
                    </a:lnTo>
                    <a:lnTo>
                      <a:pt x="94203" y="102799"/>
                    </a:lnTo>
                    <a:lnTo>
                      <a:pt x="71045" y="150769"/>
                    </a:lnTo>
                    <a:lnTo>
                      <a:pt x="89166" y="97286"/>
                    </a:lnTo>
                    <a:lnTo>
                      <a:pt x="1096" y="893"/>
                    </a:lnTo>
                    <a:lnTo>
                      <a:pt x="22527" y="893"/>
                    </a:lnTo>
                    <a:lnTo>
                      <a:pt x="91524" y="90345"/>
                    </a:lnTo>
                    <a:lnTo>
                      <a:pt x="121944" y="596"/>
                    </a:lnTo>
                    <a:close/>
                    <a:moveTo>
                      <a:pt x="139304" y="0"/>
                    </a:moveTo>
                    <a:lnTo>
                      <a:pt x="0" y="298"/>
                    </a:lnTo>
                    <a:lnTo>
                      <a:pt x="70450" y="151662"/>
                    </a:lnTo>
                    <a:lnTo>
                      <a:pt x="139351" y="151662"/>
                    </a:lnTo>
                    <a:lnTo>
                      <a:pt x="1393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 name="Google Shape;13;p2"/>
              <p:cNvSpPr/>
              <p:nvPr/>
            </p:nvSpPr>
            <p:spPr>
              <a:xfrm>
                <a:off x="4537607" y="-13290"/>
                <a:ext cx="4724980" cy="5170066"/>
              </a:xfrm>
              <a:custGeom>
                <a:avLst/>
                <a:gdLst/>
                <a:ahLst/>
                <a:cxnLst/>
                <a:rect l="l" t="t" r="r" b="b"/>
                <a:pathLst>
                  <a:path w="137518" h="150472" extrusionOk="0">
                    <a:moveTo>
                      <a:pt x="120849" y="1"/>
                    </a:moveTo>
                    <a:lnTo>
                      <a:pt x="90429" y="89750"/>
                    </a:lnTo>
                    <a:lnTo>
                      <a:pt x="21432" y="298"/>
                    </a:lnTo>
                    <a:lnTo>
                      <a:pt x="1" y="298"/>
                    </a:lnTo>
                    <a:lnTo>
                      <a:pt x="88071" y="96691"/>
                    </a:lnTo>
                    <a:lnTo>
                      <a:pt x="69950" y="150174"/>
                    </a:lnTo>
                    <a:lnTo>
                      <a:pt x="93108" y="102204"/>
                    </a:lnTo>
                    <a:lnTo>
                      <a:pt x="137220" y="150472"/>
                    </a:lnTo>
                    <a:lnTo>
                      <a:pt x="95763" y="96715"/>
                    </a:lnTo>
                    <a:lnTo>
                      <a:pt x="137518" y="10240"/>
                    </a:lnTo>
                    <a:lnTo>
                      <a:pt x="137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 name="Google Shape;14;p2"/>
              <p:cNvSpPr/>
              <p:nvPr/>
            </p:nvSpPr>
            <p:spPr>
              <a:xfrm>
                <a:off x="4499983" y="-33734"/>
                <a:ext cx="4787994" cy="5210954"/>
              </a:xfrm>
              <a:custGeom>
                <a:avLst/>
                <a:gdLst/>
                <a:ahLst/>
                <a:cxnLst/>
                <a:rect l="l" t="t" r="r" b="b"/>
                <a:pathLst>
                  <a:path w="139352" h="151662" fill="none" extrusionOk="0">
                    <a:moveTo>
                      <a:pt x="139304" y="0"/>
                    </a:moveTo>
                    <a:lnTo>
                      <a:pt x="139351" y="151662"/>
                    </a:lnTo>
                    <a:lnTo>
                      <a:pt x="70450" y="151662"/>
                    </a:lnTo>
                    <a:lnTo>
                      <a:pt x="0" y="298"/>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grpSp>
        <p:nvGrpSpPr>
          <p:cNvPr id="15" name="Google Shape;15;p2"/>
          <p:cNvGrpSpPr/>
          <p:nvPr/>
        </p:nvGrpSpPr>
        <p:grpSpPr>
          <a:xfrm>
            <a:off x="-107979" y="-33734"/>
            <a:ext cx="4209226" cy="2523668"/>
            <a:chOff x="-143972" y="-33734"/>
            <a:chExt cx="5612301" cy="2523668"/>
          </a:xfrm>
        </p:grpSpPr>
        <p:sp>
          <p:nvSpPr>
            <p:cNvPr id="16" name="Google Shape;16;p2"/>
            <p:cNvSpPr/>
            <p:nvPr/>
          </p:nvSpPr>
          <p:spPr>
            <a:xfrm>
              <a:off x="-136173" y="-23495"/>
              <a:ext cx="5604501" cy="2510165"/>
            </a:xfrm>
            <a:custGeom>
              <a:avLst/>
              <a:gdLst/>
              <a:ahLst/>
              <a:cxnLst/>
              <a:rect l="l" t="t" r="r" b="b"/>
              <a:pathLst>
                <a:path w="163116" h="73057" extrusionOk="0">
                  <a:moveTo>
                    <a:pt x="3405" y="524"/>
                  </a:moveTo>
                  <a:cubicBezTo>
                    <a:pt x="3703" y="524"/>
                    <a:pt x="3977" y="774"/>
                    <a:pt x="3977" y="1084"/>
                  </a:cubicBezTo>
                  <a:cubicBezTo>
                    <a:pt x="3977" y="1381"/>
                    <a:pt x="3727" y="1655"/>
                    <a:pt x="3405" y="1655"/>
                  </a:cubicBezTo>
                  <a:cubicBezTo>
                    <a:pt x="3096" y="1655"/>
                    <a:pt x="2846" y="1393"/>
                    <a:pt x="2846" y="1084"/>
                  </a:cubicBezTo>
                  <a:cubicBezTo>
                    <a:pt x="2858" y="774"/>
                    <a:pt x="3096" y="524"/>
                    <a:pt x="3405" y="524"/>
                  </a:cubicBezTo>
                  <a:close/>
                  <a:moveTo>
                    <a:pt x="7132" y="524"/>
                  </a:moveTo>
                  <a:cubicBezTo>
                    <a:pt x="7430" y="524"/>
                    <a:pt x="7692" y="774"/>
                    <a:pt x="7692" y="1084"/>
                  </a:cubicBezTo>
                  <a:cubicBezTo>
                    <a:pt x="7692" y="1381"/>
                    <a:pt x="7442" y="1655"/>
                    <a:pt x="7132" y="1655"/>
                  </a:cubicBezTo>
                  <a:cubicBezTo>
                    <a:pt x="6834" y="1655"/>
                    <a:pt x="6560" y="1393"/>
                    <a:pt x="6560" y="1084"/>
                  </a:cubicBezTo>
                  <a:cubicBezTo>
                    <a:pt x="6560" y="774"/>
                    <a:pt x="6822" y="524"/>
                    <a:pt x="7132" y="524"/>
                  </a:cubicBezTo>
                  <a:close/>
                  <a:moveTo>
                    <a:pt x="10871" y="524"/>
                  </a:moveTo>
                  <a:cubicBezTo>
                    <a:pt x="11168" y="524"/>
                    <a:pt x="11430" y="774"/>
                    <a:pt x="11430" y="1084"/>
                  </a:cubicBezTo>
                  <a:cubicBezTo>
                    <a:pt x="11430" y="1381"/>
                    <a:pt x="11180" y="1655"/>
                    <a:pt x="10871" y="1655"/>
                  </a:cubicBezTo>
                  <a:cubicBezTo>
                    <a:pt x="10573" y="1655"/>
                    <a:pt x="10299" y="1393"/>
                    <a:pt x="10299" y="1084"/>
                  </a:cubicBezTo>
                  <a:cubicBezTo>
                    <a:pt x="10299" y="774"/>
                    <a:pt x="10549" y="524"/>
                    <a:pt x="10871" y="524"/>
                  </a:cubicBezTo>
                  <a:close/>
                  <a:moveTo>
                    <a:pt x="14585" y="524"/>
                  </a:moveTo>
                  <a:cubicBezTo>
                    <a:pt x="14883" y="524"/>
                    <a:pt x="15157" y="774"/>
                    <a:pt x="15157" y="1084"/>
                  </a:cubicBezTo>
                  <a:cubicBezTo>
                    <a:pt x="15157" y="1381"/>
                    <a:pt x="14895" y="1655"/>
                    <a:pt x="14585" y="1655"/>
                  </a:cubicBezTo>
                  <a:cubicBezTo>
                    <a:pt x="14288" y="1655"/>
                    <a:pt x="14014" y="1393"/>
                    <a:pt x="14014" y="1084"/>
                  </a:cubicBezTo>
                  <a:cubicBezTo>
                    <a:pt x="14014" y="774"/>
                    <a:pt x="14276" y="524"/>
                    <a:pt x="14585" y="524"/>
                  </a:cubicBezTo>
                  <a:close/>
                  <a:moveTo>
                    <a:pt x="18324" y="524"/>
                  </a:moveTo>
                  <a:cubicBezTo>
                    <a:pt x="18622" y="524"/>
                    <a:pt x="18883" y="774"/>
                    <a:pt x="18883" y="1084"/>
                  </a:cubicBezTo>
                  <a:cubicBezTo>
                    <a:pt x="18883" y="1381"/>
                    <a:pt x="18633" y="1655"/>
                    <a:pt x="18324" y="1655"/>
                  </a:cubicBezTo>
                  <a:cubicBezTo>
                    <a:pt x="18026" y="1655"/>
                    <a:pt x="17752" y="1393"/>
                    <a:pt x="17752" y="1084"/>
                  </a:cubicBezTo>
                  <a:cubicBezTo>
                    <a:pt x="17752" y="774"/>
                    <a:pt x="18014" y="524"/>
                    <a:pt x="18324" y="524"/>
                  </a:cubicBezTo>
                  <a:close/>
                  <a:moveTo>
                    <a:pt x="22039" y="524"/>
                  </a:moveTo>
                  <a:cubicBezTo>
                    <a:pt x="22336" y="524"/>
                    <a:pt x="22610" y="774"/>
                    <a:pt x="22610" y="1084"/>
                  </a:cubicBezTo>
                  <a:cubicBezTo>
                    <a:pt x="22610" y="1381"/>
                    <a:pt x="22360" y="1655"/>
                    <a:pt x="22039" y="1655"/>
                  </a:cubicBezTo>
                  <a:cubicBezTo>
                    <a:pt x="21729" y="1655"/>
                    <a:pt x="21479" y="1393"/>
                    <a:pt x="21479" y="1084"/>
                  </a:cubicBezTo>
                  <a:cubicBezTo>
                    <a:pt x="21479" y="774"/>
                    <a:pt x="21729" y="524"/>
                    <a:pt x="22039" y="524"/>
                  </a:cubicBezTo>
                  <a:close/>
                  <a:moveTo>
                    <a:pt x="25777" y="524"/>
                  </a:moveTo>
                  <a:cubicBezTo>
                    <a:pt x="26075" y="524"/>
                    <a:pt x="26349" y="774"/>
                    <a:pt x="26349" y="1084"/>
                  </a:cubicBezTo>
                  <a:cubicBezTo>
                    <a:pt x="26349" y="1381"/>
                    <a:pt x="26087" y="1655"/>
                    <a:pt x="25777" y="1655"/>
                  </a:cubicBezTo>
                  <a:cubicBezTo>
                    <a:pt x="25468" y="1655"/>
                    <a:pt x="25206" y="1393"/>
                    <a:pt x="25206" y="1084"/>
                  </a:cubicBezTo>
                  <a:cubicBezTo>
                    <a:pt x="25206" y="774"/>
                    <a:pt x="25468" y="524"/>
                    <a:pt x="25777" y="524"/>
                  </a:cubicBezTo>
                  <a:close/>
                  <a:moveTo>
                    <a:pt x="29504" y="524"/>
                  </a:moveTo>
                  <a:cubicBezTo>
                    <a:pt x="29801" y="524"/>
                    <a:pt x="30063" y="774"/>
                    <a:pt x="30063" y="1084"/>
                  </a:cubicBezTo>
                  <a:cubicBezTo>
                    <a:pt x="30063" y="1381"/>
                    <a:pt x="29813" y="1655"/>
                    <a:pt x="29504" y="1655"/>
                  </a:cubicBezTo>
                  <a:cubicBezTo>
                    <a:pt x="29182" y="1655"/>
                    <a:pt x="28932" y="1393"/>
                    <a:pt x="28932" y="1084"/>
                  </a:cubicBezTo>
                  <a:cubicBezTo>
                    <a:pt x="28932" y="774"/>
                    <a:pt x="29182" y="524"/>
                    <a:pt x="29504" y="524"/>
                  </a:cubicBezTo>
                  <a:close/>
                  <a:moveTo>
                    <a:pt x="33230" y="524"/>
                  </a:moveTo>
                  <a:cubicBezTo>
                    <a:pt x="33528" y="524"/>
                    <a:pt x="33802" y="774"/>
                    <a:pt x="33802" y="1084"/>
                  </a:cubicBezTo>
                  <a:cubicBezTo>
                    <a:pt x="33802" y="1381"/>
                    <a:pt x="33552" y="1655"/>
                    <a:pt x="33230" y="1655"/>
                  </a:cubicBezTo>
                  <a:cubicBezTo>
                    <a:pt x="32921" y="1655"/>
                    <a:pt x="32671" y="1393"/>
                    <a:pt x="32671" y="1084"/>
                  </a:cubicBezTo>
                  <a:cubicBezTo>
                    <a:pt x="32671" y="774"/>
                    <a:pt x="32921" y="524"/>
                    <a:pt x="33230" y="524"/>
                  </a:cubicBezTo>
                  <a:close/>
                  <a:moveTo>
                    <a:pt x="36957" y="524"/>
                  </a:moveTo>
                  <a:cubicBezTo>
                    <a:pt x="37255" y="524"/>
                    <a:pt x="37517" y="774"/>
                    <a:pt x="37517" y="1084"/>
                  </a:cubicBezTo>
                  <a:cubicBezTo>
                    <a:pt x="37517" y="1381"/>
                    <a:pt x="37267" y="1655"/>
                    <a:pt x="36957" y="1655"/>
                  </a:cubicBezTo>
                  <a:cubicBezTo>
                    <a:pt x="36648" y="1655"/>
                    <a:pt x="36386" y="1393"/>
                    <a:pt x="36386" y="1084"/>
                  </a:cubicBezTo>
                  <a:cubicBezTo>
                    <a:pt x="36409" y="774"/>
                    <a:pt x="36648" y="524"/>
                    <a:pt x="36957" y="524"/>
                  </a:cubicBezTo>
                  <a:close/>
                  <a:moveTo>
                    <a:pt x="40672" y="524"/>
                  </a:moveTo>
                  <a:cubicBezTo>
                    <a:pt x="40970" y="524"/>
                    <a:pt x="41243" y="774"/>
                    <a:pt x="41243" y="1084"/>
                  </a:cubicBezTo>
                  <a:cubicBezTo>
                    <a:pt x="41243" y="1381"/>
                    <a:pt x="40993" y="1655"/>
                    <a:pt x="40672" y="1655"/>
                  </a:cubicBezTo>
                  <a:cubicBezTo>
                    <a:pt x="40374" y="1655"/>
                    <a:pt x="40112" y="1393"/>
                    <a:pt x="40112" y="1084"/>
                  </a:cubicBezTo>
                  <a:cubicBezTo>
                    <a:pt x="40112" y="774"/>
                    <a:pt x="40362" y="524"/>
                    <a:pt x="40672" y="524"/>
                  </a:cubicBezTo>
                  <a:close/>
                  <a:moveTo>
                    <a:pt x="44410" y="524"/>
                  </a:moveTo>
                  <a:cubicBezTo>
                    <a:pt x="44708" y="524"/>
                    <a:pt x="44982" y="774"/>
                    <a:pt x="44982" y="1084"/>
                  </a:cubicBezTo>
                  <a:cubicBezTo>
                    <a:pt x="44982" y="1381"/>
                    <a:pt x="44720" y="1655"/>
                    <a:pt x="44410" y="1655"/>
                  </a:cubicBezTo>
                  <a:cubicBezTo>
                    <a:pt x="44113" y="1655"/>
                    <a:pt x="43851" y="1393"/>
                    <a:pt x="43851" y="1084"/>
                  </a:cubicBezTo>
                  <a:cubicBezTo>
                    <a:pt x="43851" y="774"/>
                    <a:pt x="44101" y="524"/>
                    <a:pt x="44410" y="524"/>
                  </a:cubicBezTo>
                  <a:close/>
                  <a:moveTo>
                    <a:pt x="48137" y="524"/>
                  </a:moveTo>
                  <a:cubicBezTo>
                    <a:pt x="48435" y="524"/>
                    <a:pt x="48697" y="774"/>
                    <a:pt x="48697" y="1084"/>
                  </a:cubicBezTo>
                  <a:cubicBezTo>
                    <a:pt x="48697" y="1381"/>
                    <a:pt x="48447" y="1655"/>
                    <a:pt x="48137" y="1655"/>
                  </a:cubicBezTo>
                  <a:cubicBezTo>
                    <a:pt x="47839" y="1655"/>
                    <a:pt x="47566" y="1393"/>
                    <a:pt x="47566" y="1084"/>
                  </a:cubicBezTo>
                  <a:cubicBezTo>
                    <a:pt x="47566" y="774"/>
                    <a:pt x="47839" y="524"/>
                    <a:pt x="48137" y="524"/>
                  </a:cubicBezTo>
                  <a:close/>
                  <a:moveTo>
                    <a:pt x="51864" y="524"/>
                  </a:moveTo>
                  <a:cubicBezTo>
                    <a:pt x="52161" y="524"/>
                    <a:pt x="52435" y="774"/>
                    <a:pt x="52435" y="1084"/>
                  </a:cubicBezTo>
                  <a:cubicBezTo>
                    <a:pt x="52435" y="1381"/>
                    <a:pt x="52185" y="1655"/>
                    <a:pt x="51864" y="1655"/>
                  </a:cubicBezTo>
                  <a:cubicBezTo>
                    <a:pt x="51566" y="1655"/>
                    <a:pt x="51304" y="1393"/>
                    <a:pt x="51304" y="1084"/>
                  </a:cubicBezTo>
                  <a:cubicBezTo>
                    <a:pt x="51304" y="774"/>
                    <a:pt x="51554" y="524"/>
                    <a:pt x="51864" y="524"/>
                  </a:cubicBezTo>
                  <a:close/>
                  <a:moveTo>
                    <a:pt x="55602" y="524"/>
                  </a:moveTo>
                  <a:cubicBezTo>
                    <a:pt x="55900" y="524"/>
                    <a:pt x="56174" y="774"/>
                    <a:pt x="56174" y="1084"/>
                  </a:cubicBezTo>
                  <a:cubicBezTo>
                    <a:pt x="56174" y="1381"/>
                    <a:pt x="55912" y="1655"/>
                    <a:pt x="55602" y="1655"/>
                  </a:cubicBezTo>
                  <a:cubicBezTo>
                    <a:pt x="55293" y="1655"/>
                    <a:pt x="55043" y="1393"/>
                    <a:pt x="55043" y="1084"/>
                  </a:cubicBezTo>
                  <a:cubicBezTo>
                    <a:pt x="55043" y="774"/>
                    <a:pt x="55293" y="524"/>
                    <a:pt x="55602" y="524"/>
                  </a:cubicBezTo>
                  <a:close/>
                  <a:moveTo>
                    <a:pt x="59329" y="524"/>
                  </a:moveTo>
                  <a:cubicBezTo>
                    <a:pt x="59627" y="524"/>
                    <a:pt x="59889" y="774"/>
                    <a:pt x="59889" y="1084"/>
                  </a:cubicBezTo>
                  <a:cubicBezTo>
                    <a:pt x="59889" y="1381"/>
                    <a:pt x="59639" y="1655"/>
                    <a:pt x="59329" y="1655"/>
                  </a:cubicBezTo>
                  <a:cubicBezTo>
                    <a:pt x="59008" y="1655"/>
                    <a:pt x="58757" y="1393"/>
                    <a:pt x="58757" y="1084"/>
                  </a:cubicBezTo>
                  <a:cubicBezTo>
                    <a:pt x="58757" y="774"/>
                    <a:pt x="59008" y="524"/>
                    <a:pt x="59329" y="524"/>
                  </a:cubicBezTo>
                  <a:close/>
                  <a:moveTo>
                    <a:pt x="63056" y="524"/>
                  </a:moveTo>
                  <a:cubicBezTo>
                    <a:pt x="63353" y="524"/>
                    <a:pt x="63627" y="774"/>
                    <a:pt x="63627" y="1084"/>
                  </a:cubicBezTo>
                  <a:cubicBezTo>
                    <a:pt x="63627" y="1381"/>
                    <a:pt x="63377" y="1655"/>
                    <a:pt x="63056" y="1655"/>
                  </a:cubicBezTo>
                  <a:cubicBezTo>
                    <a:pt x="62746" y="1655"/>
                    <a:pt x="62496" y="1393"/>
                    <a:pt x="62496" y="1084"/>
                  </a:cubicBezTo>
                  <a:cubicBezTo>
                    <a:pt x="62496" y="774"/>
                    <a:pt x="62746" y="524"/>
                    <a:pt x="63056" y="524"/>
                  </a:cubicBezTo>
                  <a:close/>
                  <a:moveTo>
                    <a:pt x="66782" y="524"/>
                  </a:moveTo>
                  <a:cubicBezTo>
                    <a:pt x="67080" y="524"/>
                    <a:pt x="67342" y="774"/>
                    <a:pt x="67342" y="1084"/>
                  </a:cubicBezTo>
                  <a:cubicBezTo>
                    <a:pt x="67342" y="1381"/>
                    <a:pt x="67092" y="1655"/>
                    <a:pt x="66782" y="1655"/>
                  </a:cubicBezTo>
                  <a:cubicBezTo>
                    <a:pt x="66473" y="1655"/>
                    <a:pt x="66211" y="1393"/>
                    <a:pt x="66211" y="1084"/>
                  </a:cubicBezTo>
                  <a:cubicBezTo>
                    <a:pt x="66211" y="774"/>
                    <a:pt x="66473" y="524"/>
                    <a:pt x="66782" y="524"/>
                  </a:cubicBezTo>
                  <a:close/>
                  <a:moveTo>
                    <a:pt x="70509" y="524"/>
                  </a:moveTo>
                  <a:cubicBezTo>
                    <a:pt x="70807" y="524"/>
                    <a:pt x="71080" y="774"/>
                    <a:pt x="71080" y="1084"/>
                  </a:cubicBezTo>
                  <a:cubicBezTo>
                    <a:pt x="71080" y="1381"/>
                    <a:pt x="70830" y="1655"/>
                    <a:pt x="70509" y="1655"/>
                  </a:cubicBezTo>
                  <a:cubicBezTo>
                    <a:pt x="70199" y="1655"/>
                    <a:pt x="69949" y="1393"/>
                    <a:pt x="69949" y="1084"/>
                  </a:cubicBezTo>
                  <a:cubicBezTo>
                    <a:pt x="69949" y="774"/>
                    <a:pt x="70199" y="524"/>
                    <a:pt x="70509" y="524"/>
                  </a:cubicBezTo>
                  <a:close/>
                  <a:moveTo>
                    <a:pt x="74236" y="524"/>
                  </a:moveTo>
                  <a:cubicBezTo>
                    <a:pt x="74533" y="524"/>
                    <a:pt x="74795" y="774"/>
                    <a:pt x="74795" y="1084"/>
                  </a:cubicBezTo>
                  <a:cubicBezTo>
                    <a:pt x="74795" y="1381"/>
                    <a:pt x="74545" y="1655"/>
                    <a:pt x="74236" y="1655"/>
                  </a:cubicBezTo>
                  <a:cubicBezTo>
                    <a:pt x="73938" y="1655"/>
                    <a:pt x="73676" y="1393"/>
                    <a:pt x="73676" y="1084"/>
                  </a:cubicBezTo>
                  <a:cubicBezTo>
                    <a:pt x="73676" y="774"/>
                    <a:pt x="73926" y="524"/>
                    <a:pt x="74236" y="524"/>
                  </a:cubicBezTo>
                  <a:close/>
                  <a:moveTo>
                    <a:pt x="77855" y="524"/>
                  </a:moveTo>
                  <a:cubicBezTo>
                    <a:pt x="78153" y="524"/>
                    <a:pt x="78415" y="774"/>
                    <a:pt x="78415" y="1084"/>
                  </a:cubicBezTo>
                  <a:cubicBezTo>
                    <a:pt x="78415" y="1381"/>
                    <a:pt x="78165" y="1655"/>
                    <a:pt x="77855" y="1655"/>
                  </a:cubicBezTo>
                  <a:cubicBezTo>
                    <a:pt x="77546" y="1655"/>
                    <a:pt x="77284" y="1393"/>
                    <a:pt x="77284" y="1084"/>
                  </a:cubicBezTo>
                  <a:cubicBezTo>
                    <a:pt x="77284" y="774"/>
                    <a:pt x="77546" y="524"/>
                    <a:pt x="77855" y="524"/>
                  </a:cubicBezTo>
                  <a:close/>
                  <a:moveTo>
                    <a:pt x="81570" y="524"/>
                  </a:moveTo>
                  <a:cubicBezTo>
                    <a:pt x="81868" y="524"/>
                    <a:pt x="82141" y="774"/>
                    <a:pt x="82141" y="1084"/>
                  </a:cubicBezTo>
                  <a:cubicBezTo>
                    <a:pt x="82141" y="1381"/>
                    <a:pt x="81879" y="1655"/>
                    <a:pt x="81570" y="1655"/>
                  </a:cubicBezTo>
                  <a:cubicBezTo>
                    <a:pt x="81260" y="1655"/>
                    <a:pt x="81010" y="1393"/>
                    <a:pt x="81010" y="1084"/>
                  </a:cubicBezTo>
                  <a:cubicBezTo>
                    <a:pt x="81010" y="774"/>
                    <a:pt x="81260" y="524"/>
                    <a:pt x="81570" y="524"/>
                  </a:cubicBezTo>
                  <a:close/>
                  <a:moveTo>
                    <a:pt x="85308" y="524"/>
                  </a:moveTo>
                  <a:cubicBezTo>
                    <a:pt x="85606" y="524"/>
                    <a:pt x="85880" y="774"/>
                    <a:pt x="85880" y="1084"/>
                  </a:cubicBezTo>
                  <a:cubicBezTo>
                    <a:pt x="85880" y="1381"/>
                    <a:pt x="85618" y="1655"/>
                    <a:pt x="85308" y="1655"/>
                  </a:cubicBezTo>
                  <a:cubicBezTo>
                    <a:pt x="84999" y="1655"/>
                    <a:pt x="84749" y="1393"/>
                    <a:pt x="84749" y="1084"/>
                  </a:cubicBezTo>
                  <a:cubicBezTo>
                    <a:pt x="84749" y="774"/>
                    <a:pt x="84999" y="524"/>
                    <a:pt x="85308" y="524"/>
                  </a:cubicBezTo>
                  <a:close/>
                  <a:moveTo>
                    <a:pt x="89035" y="524"/>
                  </a:moveTo>
                  <a:cubicBezTo>
                    <a:pt x="89333" y="524"/>
                    <a:pt x="89595" y="774"/>
                    <a:pt x="89595" y="1084"/>
                  </a:cubicBezTo>
                  <a:cubicBezTo>
                    <a:pt x="89595" y="1381"/>
                    <a:pt x="89345" y="1655"/>
                    <a:pt x="89035" y="1655"/>
                  </a:cubicBezTo>
                  <a:cubicBezTo>
                    <a:pt x="88714" y="1655"/>
                    <a:pt x="88464" y="1393"/>
                    <a:pt x="88464" y="1084"/>
                  </a:cubicBezTo>
                  <a:cubicBezTo>
                    <a:pt x="88464" y="774"/>
                    <a:pt x="88714" y="524"/>
                    <a:pt x="89035" y="524"/>
                  </a:cubicBezTo>
                  <a:close/>
                  <a:moveTo>
                    <a:pt x="92762" y="524"/>
                  </a:moveTo>
                  <a:cubicBezTo>
                    <a:pt x="93059" y="524"/>
                    <a:pt x="93333" y="774"/>
                    <a:pt x="93333" y="1084"/>
                  </a:cubicBezTo>
                  <a:cubicBezTo>
                    <a:pt x="93333" y="1381"/>
                    <a:pt x="93071" y="1655"/>
                    <a:pt x="92762" y="1655"/>
                  </a:cubicBezTo>
                  <a:cubicBezTo>
                    <a:pt x="92452" y="1655"/>
                    <a:pt x="92202" y="1393"/>
                    <a:pt x="92202" y="1084"/>
                  </a:cubicBezTo>
                  <a:cubicBezTo>
                    <a:pt x="92202" y="774"/>
                    <a:pt x="92452" y="524"/>
                    <a:pt x="92762" y="524"/>
                  </a:cubicBezTo>
                  <a:close/>
                  <a:moveTo>
                    <a:pt x="96488" y="524"/>
                  </a:moveTo>
                  <a:cubicBezTo>
                    <a:pt x="96786" y="524"/>
                    <a:pt x="97048" y="774"/>
                    <a:pt x="97048" y="1084"/>
                  </a:cubicBezTo>
                  <a:cubicBezTo>
                    <a:pt x="97048" y="1381"/>
                    <a:pt x="96798" y="1655"/>
                    <a:pt x="96488" y="1655"/>
                  </a:cubicBezTo>
                  <a:cubicBezTo>
                    <a:pt x="96191" y="1655"/>
                    <a:pt x="95917" y="1393"/>
                    <a:pt x="95917" y="1084"/>
                  </a:cubicBezTo>
                  <a:cubicBezTo>
                    <a:pt x="95917" y="774"/>
                    <a:pt x="96179" y="524"/>
                    <a:pt x="96488" y="524"/>
                  </a:cubicBezTo>
                  <a:close/>
                  <a:moveTo>
                    <a:pt x="100203" y="524"/>
                  </a:moveTo>
                  <a:cubicBezTo>
                    <a:pt x="100501" y="524"/>
                    <a:pt x="100775" y="774"/>
                    <a:pt x="100775" y="1084"/>
                  </a:cubicBezTo>
                  <a:cubicBezTo>
                    <a:pt x="100775" y="1381"/>
                    <a:pt x="100513" y="1655"/>
                    <a:pt x="100203" y="1655"/>
                  </a:cubicBezTo>
                  <a:cubicBezTo>
                    <a:pt x="99905" y="1655"/>
                    <a:pt x="99644" y="1393"/>
                    <a:pt x="99644" y="1084"/>
                  </a:cubicBezTo>
                  <a:cubicBezTo>
                    <a:pt x="99644" y="774"/>
                    <a:pt x="99894" y="524"/>
                    <a:pt x="100203" y="524"/>
                  </a:cubicBezTo>
                  <a:close/>
                  <a:moveTo>
                    <a:pt x="103942" y="524"/>
                  </a:moveTo>
                  <a:cubicBezTo>
                    <a:pt x="104239" y="524"/>
                    <a:pt x="104513" y="774"/>
                    <a:pt x="104513" y="1084"/>
                  </a:cubicBezTo>
                  <a:cubicBezTo>
                    <a:pt x="104513" y="1381"/>
                    <a:pt x="104251" y="1655"/>
                    <a:pt x="103942" y="1655"/>
                  </a:cubicBezTo>
                  <a:cubicBezTo>
                    <a:pt x="103644" y="1655"/>
                    <a:pt x="103382" y="1393"/>
                    <a:pt x="103382" y="1084"/>
                  </a:cubicBezTo>
                  <a:cubicBezTo>
                    <a:pt x="103382" y="774"/>
                    <a:pt x="103632" y="524"/>
                    <a:pt x="103942" y="524"/>
                  </a:cubicBezTo>
                  <a:close/>
                  <a:moveTo>
                    <a:pt x="107668" y="524"/>
                  </a:moveTo>
                  <a:cubicBezTo>
                    <a:pt x="107966" y="524"/>
                    <a:pt x="108228" y="774"/>
                    <a:pt x="108228" y="1084"/>
                  </a:cubicBezTo>
                  <a:cubicBezTo>
                    <a:pt x="108228" y="1381"/>
                    <a:pt x="107978" y="1655"/>
                    <a:pt x="107668" y="1655"/>
                  </a:cubicBezTo>
                  <a:cubicBezTo>
                    <a:pt x="107371" y="1655"/>
                    <a:pt x="107097" y="1393"/>
                    <a:pt x="107097" y="1084"/>
                  </a:cubicBezTo>
                  <a:cubicBezTo>
                    <a:pt x="107097" y="774"/>
                    <a:pt x="107347" y="524"/>
                    <a:pt x="107668" y="524"/>
                  </a:cubicBezTo>
                  <a:close/>
                  <a:moveTo>
                    <a:pt x="111395" y="524"/>
                  </a:moveTo>
                  <a:cubicBezTo>
                    <a:pt x="111693" y="524"/>
                    <a:pt x="111967" y="774"/>
                    <a:pt x="111967" y="1084"/>
                  </a:cubicBezTo>
                  <a:cubicBezTo>
                    <a:pt x="111967" y="1381"/>
                    <a:pt x="111705" y="1655"/>
                    <a:pt x="111395" y="1655"/>
                  </a:cubicBezTo>
                  <a:cubicBezTo>
                    <a:pt x="111085" y="1655"/>
                    <a:pt x="110835" y="1393"/>
                    <a:pt x="110835" y="1084"/>
                  </a:cubicBezTo>
                  <a:cubicBezTo>
                    <a:pt x="110835" y="774"/>
                    <a:pt x="111085" y="524"/>
                    <a:pt x="111395" y="524"/>
                  </a:cubicBezTo>
                  <a:close/>
                  <a:moveTo>
                    <a:pt x="115122" y="524"/>
                  </a:moveTo>
                  <a:cubicBezTo>
                    <a:pt x="115419" y="524"/>
                    <a:pt x="115681" y="774"/>
                    <a:pt x="115681" y="1084"/>
                  </a:cubicBezTo>
                  <a:cubicBezTo>
                    <a:pt x="115681" y="1381"/>
                    <a:pt x="115431" y="1655"/>
                    <a:pt x="115122" y="1655"/>
                  </a:cubicBezTo>
                  <a:cubicBezTo>
                    <a:pt x="114812" y="1655"/>
                    <a:pt x="114550" y="1393"/>
                    <a:pt x="114550" y="1084"/>
                  </a:cubicBezTo>
                  <a:cubicBezTo>
                    <a:pt x="114550" y="774"/>
                    <a:pt x="114812" y="524"/>
                    <a:pt x="115122" y="524"/>
                  </a:cubicBezTo>
                  <a:close/>
                  <a:moveTo>
                    <a:pt x="118860" y="524"/>
                  </a:moveTo>
                  <a:cubicBezTo>
                    <a:pt x="119158" y="524"/>
                    <a:pt x="119420" y="774"/>
                    <a:pt x="119420" y="1084"/>
                  </a:cubicBezTo>
                  <a:cubicBezTo>
                    <a:pt x="119420" y="1381"/>
                    <a:pt x="119170" y="1655"/>
                    <a:pt x="118860" y="1655"/>
                  </a:cubicBezTo>
                  <a:cubicBezTo>
                    <a:pt x="118539" y="1655"/>
                    <a:pt x="118289" y="1393"/>
                    <a:pt x="118289" y="1084"/>
                  </a:cubicBezTo>
                  <a:cubicBezTo>
                    <a:pt x="118289" y="774"/>
                    <a:pt x="118539" y="524"/>
                    <a:pt x="118860" y="524"/>
                  </a:cubicBezTo>
                  <a:close/>
                  <a:moveTo>
                    <a:pt x="122575" y="524"/>
                  </a:moveTo>
                  <a:cubicBezTo>
                    <a:pt x="122873" y="524"/>
                    <a:pt x="123146" y="774"/>
                    <a:pt x="123146" y="1084"/>
                  </a:cubicBezTo>
                  <a:cubicBezTo>
                    <a:pt x="123146" y="1381"/>
                    <a:pt x="122885" y="1655"/>
                    <a:pt x="122575" y="1655"/>
                  </a:cubicBezTo>
                  <a:cubicBezTo>
                    <a:pt x="122265" y="1655"/>
                    <a:pt x="122015" y="1393"/>
                    <a:pt x="122015" y="1084"/>
                  </a:cubicBezTo>
                  <a:cubicBezTo>
                    <a:pt x="122027" y="774"/>
                    <a:pt x="122277" y="524"/>
                    <a:pt x="122575" y="524"/>
                  </a:cubicBezTo>
                  <a:close/>
                  <a:moveTo>
                    <a:pt x="126314" y="524"/>
                  </a:moveTo>
                  <a:cubicBezTo>
                    <a:pt x="126611" y="524"/>
                    <a:pt x="126873" y="774"/>
                    <a:pt x="126873" y="1084"/>
                  </a:cubicBezTo>
                  <a:cubicBezTo>
                    <a:pt x="126873" y="1381"/>
                    <a:pt x="126623" y="1655"/>
                    <a:pt x="126314" y="1655"/>
                  </a:cubicBezTo>
                  <a:cubicBezTo>
                    <a:pt x="126004" y="1655"/>
                    <a:pt x="125742" y="1393"/>
                    <a:pt x="125742" y="1084"/>
                  </a:cubicBezTo>
                  <a:cubicBezTo>
                    <a:pt x="125742" y="774"/>
                    <a:pt x="126004" y="524"/>
                    <a:pt x="126314" y="524"/>
                  </a:cubicBezTo>
                  <a:close/>
                  <a:moveTo>
                    <a:pt x="5287" y="2381"/>
                  </a:moveTo>
                  <a:cubicBezTo>
                    <a:pt x="5596" y="2381"/>
                    <a:pt x="5846" y="2631"/>
                    <a:pt x="5846" y="2953"/>
                  </a:cubicBezTo>
                  <a:cubicBezTo>
                    <a:pt x="5846" y="3262"/>
                    <a:pt x="5596" y="3512"/>
                    <a:pt x="5287" y="3512"/>
                  </a:cubicBezTo>
                  <a:cubicBezTo>
                    <a:pt x="4977" y="3512"/>
                    <a:pt x="4715" y="3262"/>
                    <a:pt x="4715" y="2953"/>
                  </a:cubicBezTo>
                  <a:cubicBezTo>
                    <a:pt x="4715" y="2631"/>
                    <a:pt x="4977" y="2381"/>
                    <a:pt x="5287" y="2381"/>
                  </a:cubicBezTo>
                  <a:close/>
                  <a:moveTo>
                    <a:pt x="12728" y="2381"/>
                  </a:moveTo>
                  <a:cubicBezTo>
                    <a:pt x="13037" y="2381"/>
                    <a:pt x="13288" y="2631"/>
                    <a:pt x="13288" y="2953"/>
                  </a:cubicBezTo>
                  <a:cubicBezTo>
                    <a:pt x="13288" y="3262"/>
                    <a:pt x="13037" y="3512"/>
                    <a:pt x="12728" y="3512"/>
                  </a:cubicBezTo>
                  <a:cubicBezTo>
                    <a:pt x="12418" y="3512"/>
                    <a:pt x="12156" y="3262"/>
                    <a:pt x="12156" y="2953"/>
                  </a:cubicBezTo>
                  <a:cubicBezTo>
                    <a:pt x="12180" y="2631"/>
                    <a:pt x="12418" y="2381"/>
                    <a:pt x="12728" y="2381"/>
                  </a:cubicBezTo>
                  <a:close/>
                  <a:moveTo>
                    <a:pt x="20181" y="2381"/>
                  </a:moveTo>
                  <a:cubicBezTo>
                    <a:pt x="20491" y="2381"/>
                    <a:pt x="20753" y="2631"/>
                    <a:pt x="20753" y="2953"/>
                  </a:cubicBezTo>
                  <a:cubicBezTo>
                    <a:pt x="20753" y="3262"/>
                    <a:pt x="20491" y="3512"/>
                    <a:pt x="20181" y="3512"/>
                  </a:cubicBezTo>
                  <a:cubicBezTo>
                    <a:pt x="19872" y="3512"/>
                    <a:pt x="19622" y="3262"/>
                    <a:pt x="19622" y="2953"/>
                  </a:cubicBezTo>
                  <a:cubicBezTo>
                    <a:pt x="19634" y="2631"/>
                    <a:pt x="19872" y="2381"/>
                    <a:pt x="20181" y="2381"/>
                  </a:cubicBezTo>
                  <a:close/>
                  <a:moveTo>
                    <a:pt x="27635" y="2381"/>
                  </a:moveTo>
                  <a:cubicBezTo>
                    <a:pt x="27956" y="2381"/>
                    <a:pt x="28206" y="2631"/>
                    <a:pt x="28206" y="2953"/>
                  </a:cubicBezTo>
                  <a:cubicBezTo>
                    <a:pt x="28206" y="3262"/>
                    <a:pt x="27956" y="3512"/>
                    <a:pt x="27635" y="3512"/>
                  </a:cubicBezTo>
                  <a:cubicBezTo>
                    <a:pt x="27325" y="3512"/>
                    <a:pt x="27075" y="3262"/>
                    <a:pt x="27075" y="2953"/>
                  </a:cubicBezTo>
                  <a:cubicBezTo>
                    <a:pt x="27087" y="2631"/>
                    <a:pt x="27325" y="2381"/>
                    <a:pt x="27635" y="2381"/>
                  </a:cubicBezTo>
                  <a:close/>
                  <a:moveTo>
                    <a:pt x="35100" y="2381"/>
                  </a:moveTo>
                  <a:cubicBezTo>
                    <a:pt x="35409" y="2381"/>
                    <a:pt x="35659" y="2631"/>
                    <a:pt x="35659" y="2953"/>
                  </a:cubicBezTo>
                  <a:cubicBezTo>
                    <a:pt x="35659" y="3262"/>
                    <a:pt x="35409" y="3512"/>
                    <a:pt x="35100" y="3512"/>
                  </a:cubicBezTo>
                  <a:cubicBezTo>
                    <a:pt x="34778" y="3512"/>
                    <a:pt x="34528" y="3262"/>
                    <a:pt x="34528" y="2953"/>
                  </a:cubicBezTo>
                  <a:cubicBezTo>
                    <a:pt x="34540" y="2631"/>
                    <a:pt x="34778" y="2381"/>
                    <a:pt x="35100" y="2381"/>
                  </a:cubicBezTo>
                  <a:close/>
                  <a:moveTo>
                    <a:pt x="42553" y="2381"/>
                  </a:moveTo>
                  <a:cubicBezTo>
                    <a:pt x="42863" y="2381"/>
                    <a:pt x="43113" y="2631"/>
                    <a:pt x="43113" y="2953"/>
                  </a:cubicBezTo>
                  <a:cubicBezTo>
                    <a:pt x="43113" y="3262"/>
                    <a:pt x="42863" y="3512"/>
                    <a:pt x="42553" y="3512"/>
                  </a:cubicBezTo>
                  <a:cubicBezTo>
                    <a:pt x="42232" y="3512"/>
                    <a:pt x="41982" y="3262"/>
                    <a:pt x="41982" y="2953"/>
                  </a:cubicBezTo>
                  <a:cubicBezTo>
                    <a:pt x="41982" y="2631"/>
                    <a:pt x="42244" y="2381"/>
                    <a:pt x="42553" y="2381"/>
                  </a:cubicBezTo>
                  <a:close/>
                  <a:moveTo>
                    <a:pt x="50006" y="2381"/>
                  </a:moveTo>
                  <a:cubicBezTo>
                    <a:pt x="50316" y="2381"/>
                    <a:pt x="50578" y="2631"/>
                    <a:pt x="50578" y="2953"/>
                  </a:cubicBezTo>
                  <a:cubicBezTo>
                    <a:pt x="50578" y="3262"/>
                    <a:pt x="50316" y="3512"/>
                    <a:pt x="50006" y="3512"/>
                  </a:cubicBezTo>
                  <a:cubicBezTo>
                    <a:pt x="49697" y="3512"/>
                    <a:pt x="49447" y="3262"/>
                    <a:pt x="49447" y="2953"/>
                  </a:cubicBezTo>
                  <a:cubicBezTo>
                    <a:pt x="49447" y="2631"/>
                    <a:pt x="49697" y="2381"/>
                    <a:pt x="50006" y="2381"/>
                  </a:cubicBezTo>
                  <a:close/>
                  <a:moveTo>
                    <a:pt x="57460" y="2381"/>
                  </a:moveTo>
                  <a:cubicBezTo>
                    <a:pt x="57781" y="2381"/>
                    <a:pt x="58031" y="2631"/>
                    <a:pt x="58031" y="2953"/>
                  </a:cubicBezTo>
                  <a:cubicBezTo>
                    <a:pt x="58031" y="3262"/>
                    <a:pt x="57781" y="3512"/>
                    <a:pt x="57460" y="3512"/>
                  </a:cubicBezTo>
                  <a:cubicBezTo>
                    <a:pt x="57150" y="3512"/>
                    <a:pt x="56900" y="3262"/>
                    <a:pt x="56900" y="2953"/>
                  </a:cubicBezTo>
                  <a:cubicBezTo>
                    <a:pt x="56900" y="2631"/>
                    <a:pt x="57150" y="2381"/>
                    <a:pt x="57460" y="2381"/>
                  </a:cubicBezTo>
                  <a:close/>
                  <a:moveTo>
                    <a:pt x="64925" y="2381"/>
                  </a:moveTo>
                  <a:cubicBezTo>
                    <a:pt x="65234" y="2381"/>
                    <a:pt x="65485" y="2631"/>
                    <a:pt x="65485" y="2953"/>
                  </a:cubicBezTo>
                  <a:cubicBezTo>
                    <a:pt x="65485" y="3262"/>
                    <a:pt x="65234" y="3512"/>
                    <a:pt x="64925" y="3512"/>
                  </a:cubicBezTo>
                  <a:cubicBezTo>
                    <a:pt x="64603" y="3512"/>
                    <a:pt x="64353" y="3262"/>
                    <a:pt x="64353" y="2953"/>
                  </a:cubicBezTo>
                  <a:cubicBezTo>
                    <a:pt x="64353" y="2631"/>
                    <a:pt x="64603" y="2381"/>
                    <a:pt x="64925" y="2381"/>
                  </a:cubicBezTo>
                  <a:close/>
                  <a:moveTo>
                    <a:pt x="72366" y="2381"/>
                  </a:moveTo>
                  <a:cubicBezTo>
                    <a:pt x="72676" y="2381"/>
                    <a:pt x="72926" y="2631"/>
                    <a:pt x="72926" y="2953"/>
                  </a:cubicBezTo>
                  <a:cubicBezTo>
                    <a:pt x="72926" y="3262"/>
                    <a:pt x="72676" y="3512"/>
                    <a:pt x="72366" y="3512"/>
                  </a:cubicBezTo>
                  <a:cubicBezTo>
                    <a:pt x="72045" y="3512"/>
                    <a:pt x="71795" y="3262"/>
                    <a:pt x="71795" y="2953"/>
                  </a:cubicBezTo>
                  <a:cubicBezTo>
                    <a:pt x="71807" y="2631"/>
                    <a:pt x="72069" y="2381"/>
                    <a:pt x="72366" y="2381"/>
                  </a:cubicBezTo>
                  <a:close/>
                  <a:moveTo>
                    <a:pt x="83451" y="2381"/>
                  </a:moveTo>
                  <a:cubicBezTo>
                    <a:pt x="83761" y="2381"/>
                    <a:pt x="84011" y="2631"/>
                    <a:pt x="84011" y="2953"/>
                  </a:cubicBezTo>
                  <a:cubicBezTo>
                    <a:pt x="84011" y="3262"/>
                    <a:pt x="83761" y="3512"/>
                    <a:pt x="83451" y="3512"/>
                  </a:cubicBezTo>
                  <a:cubicBezTo>
                    <a:pt x="83141" y="3512"/>
                    <a:pt x="82880" y="3262"/>
                    <a:pt x="82880" y="2953"/>
                  </a:cubicBezTo>
                  <a:cubicBezTo>
                    <a:pt x="82880" y="2631"/>
                    <a:pt x="83141" y="2381"/>
                    <a:pt x="83451" y="2381"/>
                  </a:cubicBezTo>
                  <a:close/>
                  <a:moveTo>
                    <a:pt x="90904" y="2381"/>
                  </a:moveTo>
                  <a:cubicBezTo>
                    <a:pt x="91214" y="2381"/>
                    <a:pt x="91464" y="2631"/>
                    <a:pt x="91464" y="2953"/>
                  </a:cubicBezTo>
                  <a:cubicBezTo>
                    <a:pt x="91464" y="3262"/>
                    <a:pt x="91214" y="3512"/>
                    <a:pt x="90904" y="3512"/>
                  </a:cubicBezTo>
                  <a:cubicBezTo>
                    <a:pt x="90595" y="3512"/>
                    <a:pt x="90345" y="3262"/>
                    <a:pt x="90345" y="2953"/>
                  </a:cubicBezTo>
                  <a:cubicBezTo>
                    <a:pt x="90345" y="2631"/>
                    <a:pt x="90595" y="2381"/>
                    <a:pt x="90904" y="2381"/>
                  </a:cubicBezTo>
                  <a:close/>
                  <a:moveTo>
                    <a:pt x="98346" y="2381"/>
                  </a:moveTo>
                  <a:cubicBezTo>
                    <a:pt x="98655" y="2381"/>
                    <a:pt x="98905" y="2631"/>
                    <a:pt x="98905" y="2953"/>
                  </a:cubicBezTo>
                  <a:cubicBezTo>
                    <a:pt x="98905" y="3262"/>
                    <a:pt x="98655" y="3512"/>
                    <a:pt x="98346" y="3512"/>
                  </a:cubicBezTo>
                  <a:cubicBezTo>
                    <a:pt x="98036" y="3512"/>
                    <a:pt x="97786" y="3262"/>
                    <a:pt x="97786" y="2953"/>
                  </a:cubicBezTo>
                  <a:cubicBezTo>
                    <a:pt x="97798" y="2631"/>
                    <a:pt x="98036" y="2381"/>
                    <a:pt x="98346" y="2381"/>
                  </a:cubicBezTo>
                  <a:close/>
                  <a:moveTo>
                    <a:pt x="105799" y="2381"/>
                  </a:moveTo>
                  <a:cubicBezTo>
                    <a:pt x="106121" y="2381"/>
                    <a:pt x="106371" y="2631"/>
                    <a:pt x="106371" y="2953"/>
                  </a:cubicBezTo>
                  <a:cubicBezTo>
                    <a:pt x="106371" y="3262"/>
                    <a:pt x="106109" y="3512"/>
                    <a:pt x="105799" y="3512"/>
                  </a:cubicBezTo>
                  <a:cubicBezTo>
                    <a:pt x="105490" y="3512"/>
                    <a:pt x="105239" y="3262"/>
                    <a:pt x="105239" y="2953"/>
                  </a:cubicBezTo>
                  <a:cubicBezTo>
                    <a:pt x="105251" y="2631"/>
                    <a:pt x="105490" y="2381"/>
                    <a:pt x="105799" y="2381"/>
                  </a:cubicBezTo>
                  <a:close/>
                  <a:moveTo>
                    <a:pt x="113264" y="2381"/>
                  </a:moveTo>
                  <a:cubicBezTo>
                    <a:pt x="113574" y="2381"/>
                    <a:pt x="113824" y="2631"/>
                    <a:pt x="113824" y="2953"/>
                  </a:cubicBezTo>
                  <a:cubicBezTo>
                    <a:pt x="113824" y="3262"/>
                    <a:pt x="113574" y="3512"/>
                    <a:pt x="113264" y="3512"/>
                  </a:cubicBezTo>
                  <a:cubicBezTo>
                    <a:pt x="112943" y="3512"/>
                    <a:pt x="112693" y="3262"/>
                    <a:pt x="112693" y="2953"/>
                  </a:cubicBezTo>
                  <a:cubicBezTo>
                    <a:pt x="112705" y="2631"/>
                    <a:pt x="112943" y="2381"/>
                    <a:pt x="113264" y="2381"/>
                  </a:cubicBezTo>
                  <a:close/>
                  <a:moveTo>
                    <a:pt x="120718" y="2381"/>
                  </a:moveTo>
                  <a:cubicBezTo>
                    <a:pt x="121027" y="2381"/>
                    <a:pt x="121277" y="2631"/>
                    <a:pt x="121277" y="2953"/>
                  </a:cubicBezTo>
                  <a:cubicBezTo>
                    <a:pt x="121277" y="3262"/>
                    <a:pt x="121027" y="3512"/>
                    <a:pt x="120718" y="3512"/>
                  </a:cubicBezTo>
                  <a:cubicBezTo>
                    <a:pt x="120408" y="3512"/>
                    <a:pt x="120146" y="3262"/>
                    <a:pt x="120146" y="2953"/>
                  </a:cubicBezTo>
                  <a:cubicBezTo>
                    <a:pt x="120170" y="2631"/>
                    <a:pt x="120420" y="2381"/>
                    <a:pt x="120718" y="2381"/>
                  </a:cubicBezTo>
                  <a:close/>
                  <a:moveTo>
                    <a:pt x="128171" y="2381"/>
                  </a:moveTo>
                  <a:cubicBezTo>
                    <a:pt x="128480" y="2381"/>
                    <a:pt x="128742" y="2631"/>
                    <a:pt x="128742" y="2953"/>
                  </a:cubicBezTo>
                  <a:cubicBezTo>
                    <a:pt x="128742" y="3262"/>
                    <a:pt x="128480" y="3512"/>
                    <a:pt x="128171" y="3512"/>
                  </a:cubicBezTo>
                  <a:cubicBezTo>
                    <a:pt x="127861" y="3512"/>
                    <a:pt x="127611" y="3262"/>
                    <a:pt x="127611" y="2953"/>
                  </a:cubicBezTo>
                  <a:cubicBezTo>
                    <a:pt x="127611" y="2631"/>
                    <a:pt x="127861" y="2381"/>
                    <a:pt x="128171" y="2381"/>
                  </a:cubicBezTo>
                  <a:close/>
                  <a:moveTo>
                    <a:pt x="1548" y="2393"/>
                  </a:moveTo>
                  <a:cubicBezTo>
                    <a:pt x="1846" y="2393"/>
                    <a:pt x="2119" y="2655"/>
                    <a:pt x="2119" y="2965"/>
                  </a:cubicBezTo>
                  <a:cubicBezTo>
                    <a:pt x="2119" y="3262"/>
                    <a:pt x="1858" y="3524"/>
                    <a:pt x="1548" y="3524"/>
                  </a:cubicBezTo>
                  <a:cubicBezTo>
                    <a:pt x="1238" y="3524"/>
                    <a:pt x="988" y="3274"/>
                    <a:pt x="988" y="2965"/>
                  </a:cubicBezTo>
                  <a:cubicBezTo>
                    <a:pt x="988" y="2655"/>
                    <a:pt x="1238" y="2393"/>
                    <a:pt x="1548" y="2393"/>
                  </a:cubicBezTo>
                  <a:close/>
                  <a:moveTo>
                    <a:pt x="9001" y="2393"/>
                  </a:moveTo>
                  <a:cubicBezTo>
                    <a:pt x="9299" y="2393"/>
                    <a:pt x="9573" y="2655"/>
                    <a:pt x="9573" y="2965"/>
                  </a:cubicBezTo>
                  <a:cubicBezTo>
                    <a:pt x="9573" y="3262"/>
                    <a:pt x="9323" y="3524"/>
                    <a:pt x="9001" y="3524"/>
                  </a:cubicBezTo>
                  <a:cubicBezTo>
                    <a:pt x="8704" y="3524"/>
                    <a:pt x="8442" y="3274"/>
                    <a:pt x="8442" y="2965"/>
                  </a:cubicBezTo>
                  <a:cubicBezTo>
                    <a:pt x="8442" y="2655"/>
                    <a:pt x="8692" y="2393"/>
                    <a:pt x="9001" y="2393"/>
                  </a:cubicBezTo>
                  <a:close/>
                  <a:moveTo>
                    <a:pt x="16466" y="2393"/>
                  </a:moveTo>
                  <a:cubicBezTo>
                    <a:pt x="16764" y="2393"/>
                    <a:pt x="17026" y="2655"/>
                    <a:pt x="17026" y="2965"/>
                  </a:cubicBezTo>
                  <a:cubicBezTo>
                    <a:pt x="17026" y="3262"/>
                    <a:pt x="16776" y="3524"/>
                    <a:pt x="16466" y="3524"/>
                  </a:cubicBezTo>
                  <a:cubicBezTo>
                    <a:pt x="16169" y="3524"/>
                    <a:pt x="15895" y="3274"/>
                    <a:pt x="15895" y="2965"/>
                  </a:cubicBezTo>
                  <a:cubicBezTo>
                    <a:pt x="15895" y="2655"/>
                    <a:pt x="16145" y="2393"/>
                    <a:pt x="16466" y="2393"/>
                  </a:cubicBezTo>
                  <a:close/>
                  <a:moveTo>
                    <a:pt x="23920" y="2393"/>
                  </a:moveTo>
                  <a:cubicBezTo>
                    <a:pt x="24217" y="2393"/>
                    <a:pt x="24479" y="2655"/>
                    <a:pt x="24479" y="2965"/>
                  </a:cubicBezTo>
                  <a:cubicBezTo>
                    <a:pt x="24479" y="3262"/>
                    <a:pt x="24229" y="3524"/>
                    <a:pt x="23920" y="3524"/>
                  </a:cubicBezTo>
                  <a:cubicBezTo>
                    <a:pt x="23610" y="3524"/>
                    <a:pt x="23348" y="3274"/>
                    <a:pt x="23348" y="2965"/>
                  </a:cubicBezTo>
                  <a:cubicBezTo>
                    <a:pt x="23348" y="2655"/>
                    <a:pt x="23610" y="2393"/>
                    <a:pt x="23920" y="2393"/>
                  </a:cubicBezTo>
                  <a:close/>
                  <a:moveTo>
                    <a:pt x="31373" y="2393"/>
                  </a:moveTo>
                  <a:cubicBezTo>
                    <a:pt x="31671" y="2393"/>
                    <a:pt x="31945" y="2655"/>
                    <a:pt x="31945" y="2965"/>
                  </a:cubicBezTo>
                  <a:cubicBezTo>
                    <a:pt x="31945" y="3262"/>
                    <a:pt x="31683" y="3524"/>
                    <a:pt x="31373" y="3524"/>
                  </a:cubicBezTo>
                  <a:cubicBezTo>
                    <a:pt x="31064" y="3524"/>
                    <a:pt x="30814" y="3274"/>
                    <a:pt x="30814" y="2965"/>
                  </a:cubicBezTo>
                  <a:cubicBezTo>
                    <a:pt x="30814" y="2655"/>
                    <a:pt x="31064" y="2393"/>
                    <a:pt x="31373" y="2393"/>
                  </a:cubicBezTo>
                  <a:close/>
                  <a:moveTo>
                    <a:pt x="38815" y="2393"/>
                  </a:moveTo>
                  <a:cubicBezTo>
                    <a:pt x="39112" y="2393"/>
                    <a:pt x="39386" y="2655"/>
                    <a:pt x="39386" y="2965"/>
                  </a:cubicBezTo>
                  <a:cubicBezTo>
                    <a:pt x="39386" y="3262"/>
                    <a:pt x="39124" y="3524"/>
                    <a:pt x="38815" y="3524"/>
                  </a:cubicBezTo>
                  <a:cubicBezTo>
                    <a:pt x="38517" y="3524"/>
                    <a:pt x="38255" y="3274"/>
                    <a:pt x="38255" y="2965"/>
                  </a:cubicBezTo>
                  <a:cubicBezTo>
                    <a:pt x="38267" y="2655"/>
                    <a:pt x="38505" y="2393"/>
                    <a:pt x="38815" y="2393"/>
                  </a:cubicBezTo>
                  <a:close/>
                  <a:moveTo>
                    <a:pt x="46268" y="2393"/>
                  </a:moveTo>
                  <a:cubicBezTo>
                    <a:pt x="46565" y="2393"/>
                    <a:pt x="46839" y="2655"/>
                    <a:pt x="46839" y="2965"/>
                  </a:cubicBezTo>
                  <a:cubicBezTo>
                    <a:pt x="46839" y="3262"/>
                    <a:pt x="46589" y="3524"/>
                    <a:pt x="46268" y="3524"/>
                  </a:cubicBezTo>
                  <a:cubicBezTo>
                    <a:pt x="45970" y="3524"/>
                    <a:pt x="45708" y="3274"/>
                    <a:pt x="45708" y="2965"/>
                  </a:cubicBezTo>
                  <a:cubicBezTo>
                    <a:pt x="45720" y="2655"/>
                    <a:pt x="45958" y="2393"/>
                    <a:pt x="46268" y="2393"/>
                  </a:cubicBezTo>
                  <a:close/>
                  <a:moveTo>
                    <a:pt x="53733" y="2393"/>
                  </a:moveTo>
                  <a:cubicBezTo>
                    <a:pt x="54031" y="2393"/>
                    <a:pt x="54293" y="2655"/>
                    <a:pt x="54293" y="2965"/>
                  </a:cubicBezTo>
                  <a:cubicBezTo>
                    <a:pt x="54293" y="3262"/>
                    <a:pt x="54043" y="3524"/>
                    <a:pt x="53733" y="3524"/>
                  </a:cubicBezTo>
                  <a:cubicBezTo>
                    <a:pt x="53412" y="3524"/>
                    <a:pt x="53162" y="3274"/>
                    <a:pt x="53162" y="2965"/>
                  </a:cubicBezTo>
                  <a:cubicBezTo>
                    <a:pt x="53173" y="2655"/>
                    <a:pt x="53412" y="2393"/>
                    <a:pt x="53733" y="2393"/>
                  </a:cubicBezTo>
                  <a:close/>
                  <a:moveTo>
                    <a:pt x="61186" y="2393"/>
                  </a:moveTo>
                  <a:cubicBezTo>
                    <a:pt x="61484" y="2393"/>
                    <a:pt x="61746" y="2655"/>
                    <a:pt x="61746" y="2965"/>
                  </a:cubicBezTo>
                  <a:cubicBezTo>
                    <a:pt x="61746" y="3262"/>
                    <a:pt x="61496" y="3524"/>
                    <a:pt x="61186" y="3524"/>
                  </a:cubicBezTo>
                  <a:cubicBezTo>
                    <a:pt x="60877" y="3524"/>
                    <a:pt x="60615" y="3274"/>
                    <a:pt x="60615" y="2965"/>
                  </a:cubicBezTo>
                  <a:cubicBezTo>
                    <a:pt x="60639" y="2655"/>
                    <a:pt x="60877" y="2393"/>
                    <a:pt x="61186" y="2393"/>
                  </a:cubicBezTo>
                  <a:close/>
                  <a:moveTo>
                    <a:pt x="68640" y="2393"/>
                  </a:moveTo>
                  <a:cubicBezTo>
                    <a:pt x="68937" y="2393"/>
                    <a:pt x="69211" y="2655"/>
                    <a:pt x="69211" y="2965"/>
                  </a:cubicBezTo>
                  <a:cubicBezTo>
                    <a:pt x="69211" y="3262"/>
                    <a:pt x="68949" y="3524"/>
                    <a:pt x="68640" y="3524"/>
                  </a:cubicBezTo>
                  <a:cubicBezTo>
                    <a:pt x="68330" y="3524"/>
                    <a:pt x="68080" y="3274"/>
                    <a:pt x="68080" y="2965"/>
                  </a:cubicBezTo>
                  <a:cubicBezTo>
                    <a:pt x="68092" y="2655"/>
                    <a:pt x="68330" y="2393"/>
                    <a:pt x="68640" y="2393"/>
                  </a:cubicBezTo>
                  <a:close/>
                  <a:moveTo>
                    <a:pt x="76093" y="2393"/>
                  </a:moveTo>
                  <a:cubicBezTo>
                    <a:pt x="76391" y="2393"/>
                    <a:pt x="76664" y="2655"/>
                    <a:pt x="76664" y="2965"/>
                  </a:cubicBezTo>
                  <a:cubicBezTo>
                    <a:pt x="76664" y="3262"/>
                    <a:pt x="76403" y="3524"/>
                    <a:pt x="76093" y="3524"/>
                  </a:cubicBezTo>
                  <a:cubicBezTo>
                    <a:pt x="75795" y="3524"/>
                    <a:pt x="75533" y="3274"/>
                    <a:pt x="75533" y="2965"/>
                  </a:cubicBezTo>
                  <a:cubicBezTo>
                    <a:pt x="75533" y="2655"/>
                    <a:pt x="75783" y="2393"/>
                    <a:pt x="76093" y="2393"/>
                  </a:cubicBezTo>
                  <a:close/>
                  <a:moveTo>
                    <a:pt x="79712" y="2393"/>
                  </a:moveTo>
                  <a:cubicBezTo>
                    <a:pt x="80010" y="2393"/>
                    <a:pt x="80284" y="2655"/>
                    <a:pt x="80284" y="2965"/>
                  </a:cubicBezTo>
                  <a:cubicBezTo>
                    <a:pt x="80284" y="3262"/>
                    <a:pt x="80022" y="3524"/>
                    <a:pt x="79712" y="3524"/>
                  </a:cubicBezTo>
                  <a:cubicBezTo>
                    <a:pt x="79403" y="3524"/>
                    <a:pt x="79153" y="3274"/>
                    <a:pt x="79153" y="2965"/>
                  </a:cubicBezTo>
                  <a:cubicBezTo>
                    <a:pt x="79165" y="2655"/>
                    <a:pt x="79403" y="2393"/>
                    <a:pt x="79712" y="2393"/>
                  </a:cubicBezTo>
                  <a:close/>
                  <a:moveTo>
                    <a:pt x="87166" y="2393"/>
                  </a:moveTo>
                  <a:cubicBezTo>
                    <a:pt x="87463" y="2393"/>
                    <a:pt x="87737" y="2655"/>
                    <a:pt x="87737" y="2965"/>
                  </a:cubicBezTo>
                  <a:cubicBezTo>
                    <a:pt x="87737" y="3262"/>
                    <a:pt x="87475" y="3524"/>
                    <a:pt x="87166" y="3524"/>
                  </a:cubicBezTo>
                  <a:cubicBezTo>
                    <a:pt x="86856" y="3524"/>
                    <a:pt x="86606" y="3274"/>
                    <a:pt x="86606" y="2965"/>
                  </a:cubicBezTo>
                  <a:cubicBezTo>
                    <a:pt x="86618" y="2655"/>
                    <a:pt x="86856" y="2393"/>
                    <a:pt x="87166" y="2393"/>
                  </a:cubicBezTo>
                  <a:close/>
                  <a:moveTo>
                    <a:pt x="94631" y="2393"/>
                  </a:moveTo>
                  <a:cubicBezTo>
                    <a:pt x="94929" y="2393"/>
                    <a:pt x="95191" y="2655"/>
                    <a:pt x="95191" y="2965"/>
                  </a:cubicBezTo>
                  <a:cubicBezTo>
                    <a:pt x="95191" y="3262"/>
                    <a:pt x="94941" y="3524"/>
                    <a:pt x="94631" y="3524"/>
                  </a:cubicBezTo>
                  <a:cubicBezTo>
                    <a:pt x="94310" y="3524"/>
                    <a:pt x="94060" y="3274"/>
                    <a:pt x="94060" y="2965"/>
                  </a:cubicBezTo>
                  <a:cubicBezTo>
                    <a:pt x="94071" y="2655"/>
                    <a:pt x="94310" y="2393"/>
                    <a:pt x="94631" y="2393"/>
                  </a:cubicBezTo>
                  <a:close/>
                  <a:moveTo>
                    <a:pt x="102084" y="2393"/>
                  </a:moveTo>
                  <a:cubicBezTo>
                    <a:pt x="102382" y="2393"/>
                    <a:pt x="102644" y="2655"/>
                    <a:pt x="102644" y="2965"/>
                  </a:cubicBezTo>
                  <a:cubicBezTo>
                    <a:pt x="102644" y="3262"/>
                    <a:pt x="102394" y="3524"/>
                    <a:pt x="102084" y="3524"/>
                  </a:cubicBezTo>
                  <a:cubicBezTo>
                    <a:pt x="101787" y="3524"/>
                    <a:pt x="101513" y="3274"/>
                    <a:pt x="101513" y="2965"/>
                  </a:cubicBezTo>
                  <a:cubicBezTo>
                    <a:pt x="101513" y="2655"/>
                    <a:pt x="101775" y="2393"/>
                    <a:pt x="102084" y="2393"/>
                  </a:cubicBezTo>
                  <a:close/>
                  <a:moveTo>
                    <a:pt x="109538" y="2393"/>
                  </a:moveTo>
                  <a:cubicBezTo>
                    <a:pt x="109835" y="2393"/>
                    <a:pt x="110109" y="2655"/>
                    <a:pt x="110109" y="2965"/>
                  </a:cubicBezTo>
                  <a:cubicBezTo>
                    <a:pt x="110109" y="3262"/>
                    <a:pt x="109847" y="3524"/>
                    <a:pt x="109538" y="3524"/>
                  </a:cubicBezTo>
                  <a:cubicBezTo>
                    <a:pt x="109228" y="3524"/>
                    <a:pt x="108978" y="3274"/>
                    <a:pt x="108978" y="2965"/>
                  </a:cubicBezTo>
                  <a:cubicBezTo>
                    <a:pt x="108978" y="2655"/>
                    <a:pt x="109228" y="2393"/>
                    <a:pt x="109538" y="2393"/>
                  </a:cubicBezTo>
                  <a:close/>
                  <a:moveTo>
                    <a:pt x="116991" y="2393"/>
                  </a:moveTo>
                  <a:cubicBezTo>
                    <a:pt x="117289" y="2393"/>
                    <a:pt x="117562" y="2655"/>
                    <a:pt x="117562" y="2965"/>
                  </a:cubicBezTo>
                  <a:cubicBezTo>
                    <a:pt x="117562" y="3262"/>
                    <a:pt x="117312" y="3524"/>
                    <a:pt x="116991" y="3524"/>
                  </a:cubicBezTo>
                  <a:cubicBezTo>
                    <a:pt x="116681" y="3524"/>
                    <a:pt x="116431" y="3274"/>
                    <a:pt x="116431" y="2965"/>
                  </a:cubicBezTo>
                  <a:cubicBezTo>
                    <a:pt x="116431" y="2655"/>
                    <a:pt x="116681" y="2393"/>
                    <a:pt x="116991" y="2393"/>
                  </a:cubicBezTo>
                  <a:close/>
                  <a:moveTo>
                    <a:pt x="124456" y="2393"/>
                  </a:moveTo>
                  <a:cubicBezTo>
                    <a:pt x="124754" y="2393"/>
                    <a:pt x="125016" y="2655"/>
                    <a:pt x="125016" y="2965"/>
                  </a:cubicBezTo>
                  <a:cubicBezTo>
                    <a:pt x="125016" y="3262"/>
                    <a:pt x="124766" y="3524"/>
                    <a:pt x="124456" y="3524"/>
                  </a:cubicBezTo>
                  <a:cubicBezTo>
                    <a:pt x="124135" y="3524"/>
                    <a:pt x="123885" y="3274"/>
                    <a:pt x="123885" y="2965"/>
                  </a:cubicBezTo>
                  <a:cubicBezTo>
                    <a:pt x="123885" y="2655"/>
                    <a:pt x="124135" y="2393"/>
                    <a:pt x="124456" y="2393"/>
                  </a:cubicBezTo>
                  <a:close/>
                  <a:moveTo>
                    <a:pt x="3405" y="4239"/>
                  </a:moveTo>
                  <a:cubicBezTo>
                    <a:pt x="3703" y="4239"/>
                    <a:pt x="3977" y="4501"/>
                    <a:pt x="3977" y="4810"/>
                  </a:cubicBezTo>
                  <a:cubicBezTo>
                    <a:pt x="3977" y="5108"/>
                    <a:pt x="3727" y="5370"/>
                    <a:pt x="3405" y="5370"/>
                  </a:cubicBezTo>
                  <a:cubicBezTo>
                    <a:pt x="3096" y="5370"/>
                    <a:pt x="2846" y="5120"/>
                    <a:pt x="2846" y="4810"/>
                  </a:cubicBezTo>
                  <a:cubicBezTo>
                    <a:pt x="2858" y="4501"/>
                    <a:pt x="3096" y="4239"/>
                    <a:pt x="3405" y="4239"/>
                  </a:cubicBezTo>
                  <a:close/>
                  <a:moveTo>
                    <a:pt x="7132" y="4239"/>
                  </a:moveTo>
                  <a:cubicBezTo>
                    <a:pt x="7430" y="4239"/>
                    <a:pt x="7692" y="4501"/>
                    <a:pt x="7692" y="4810"/>
                  </a:cubicBezTo>
                  <a:cubicBezTo>
                    <a:pt x="7692" y="5108"/>
                    <a:pt x="7442" y="5370"/>
                    <a:pt x="7132" y="5370"/>
                  </a:cubicBezTo>
                  <a:cubicBezTo>
                    <a:pt x="6834" y="5370"/>
                    <a:pt x="6560" y="5120"/>
                    <a:pt x="6560" y="4810"/>
                  </a:cubicBezTo>
                  <a:cubicBezTo>
                    <a:pt x="6584" y="4501"/>
                    <a:pt x="6822" y="4239"/>
                    <a:pt x="7132" y="4239"/>
                  </a:cubicBezTo>
                  <a:close/>
                  <a:moveTo>
                    <a:pt x="10871" y="4239"/>
                  </a:moveTo>
                  <a:cubicBezTo>
                    <a:pt x="11168" y="4239"/>
                    <a:pt x="11430" y="4501"/>
                    <a:pt x="11430" y="4810"/>
                  </a:cubicBezTo>
                  <a:cubicBezTo>
                    <a:pt x="11430" y="5108"/>
                    <a:pt x="11180" y="5370"/>
                    <a:pt x="10871" y="5370"/>
                  </a:cubicBezTo>
                  <a:cubicBezTo>
                    <a:pt x="10573" y="5370"/>
                    <a:pt x="10299" y="5120"/>
                    <a:pt x="10299" y="4810"/>
                  </a:cubicBezTo>
                  <a:cubicBezTo>
                    <a:pt x="10299" y="4501"/>
                    <a:pt x="10549" y="4239"/>
                    <a:pt x="10871" y="4239"/>
                  </a:cubicBezTo>
                  <a:close/>
                  <a:moveTo>
                    <a:pt x="14585" y="4239"/>
                  </a:moveTo>
                  <a:cubicBezTo>
                    <a:pt x="14883" y="4239"/>
                    <a:pt x="15157" y="4501"/>
                    <a:pt x="15157" y="4810"/>
                  </a:cubicBezTo>
                  <a:cubicBezTo>
                    <a:pt x="15157" y="5108"/>
                    <a:pt x="14895" y="5370"/>
                    <a:pt x="14585" y="5370"/>
                  </a:cubicBezTo>
                  <a:cubicBezTo>
                    <a:pt x="14288" y="5370"/>
                    <a:pt x="14014" y="5120"/>
                    <a:pt x="14014" y="4810"/>
                  </a:cubicBezTo>
                  <a:cubicBezTo>
                    <a:pt x="14038" y="4501"/>
                    <a:pt x="14276" y="4239"/>
                    <a:pt x="14585" y="4239"/>
                  </a:cubicBezTo>
                  <a:close/>
                  <a:moveTo>
                    <a:pt x="18324" y="4239"/>
                  </a:moveTo>
                  <a:cubicBezTo>
                    <a:pt x="18622" y="4239"/>
                    <a:pt x="18883" y="4501"/>
                    <a:pt x="18883" y="4810"/>
                  </a:cubicBezTo>
                  <a:cubicBezTo>
                    <a:pt x="18883" y="5108"/>
                    <a:pt x="18633" y="5370"/>
                    <a:pt x="18324" y="5370"/>
                  </a:cubicBezTo>
                  <a:cubicBezTo>
                    <a:pt x="18026" y="5370"/>
                    <a:pt x="17752" y="5120"/>
                    <a:pt x="17752" y="4810"/>
                  </a:cubicBezTo>
                  <a:cubicBezTo>
                    <a:pt x="17752" y="4501"/>
                    <a:pt x="18014" y="4239"/>
                    <a:pt x="18324" y="4239"/>
                  </a:cubicBezTo>
                  <a:close/>
                  <a:moveTo>
                    <a:pt x="22039" y="4239"/>
                  </a:moveTo>
                  <a:cubicBezTo>
                    <a:pt x="22336" y="4239"/>
                    <a:pt x="22610" y="4501"/>
                    <a:pt x="22610" y="4810"/>
                  </a:cubicBezTo>
                  <a:cubicBezTo>
                    <a:pt x="22610" y="5108"/>
                    <a:pt x="22360" y="5370"/>
                    <a:pt x="22039" y="5370"/>
                  </a:cubicBezTo>
                  <a:cubicBezTo>
                    <a:pt x="21729" y="5370"/>
                    <a:pt x="21479" y="5120"/>
                    <a:pt x="21479" y="4810"/>
                  </a:cubicBezTo>
                  <a:cubicBezTo>
                    <a:pt x="21491" y="4501"/>
                    <a:pt x="21729" y="4239"/>
                    <a:pt x="22039" y="4239"/>
                  </a:cubicBezTo>
                  <a:close/>
                  <a:moveTo>
                    <a:pt x="25777" y="4239"/>
                  </a:moveTo>
                  <a:cubicBezTo>
                    <a:pt x="26075" y="4239"/>
                    <a:pt x="26349" y="4501"/>
                    <a:pt x="26349" y="4810"/>
                  </a:cubicBezTo>
                  <a:cubicBezTo>
                    <a:pt x="26349" y="5108"/>
                    <a:pt x="26087" y="5370"/>
                    <a:pt x="25777" y="5370"/>
                  </a:cubicBezTo>
                  <a:cubicBezTo>
                    <a:pt x="25468" y="5370"/>
                    <a:pt x="25206" y="5120"/>
                    <a:pt x="25206" y="4810"/>
                  </a:cubicBezTo>
                  <a:cubicBezTo>
                    <a:pt x="25218" y="4501"/>
                    <a:pt x="25468" y="4239"/>
                    <a:pt x="25777" y="4239"/>
                  </a:cubicBezTo>
                  <a:close/>
                  <a:moveTo>
                    <a:pt x="29504" y="4239"/>
                  </a:moveTo>
                  <a:cubicBezTo>
                    <a:pt x="29801" y="4239"/>
                    <a:pt x="30063" y="4501"/>
                    <a:pt x="30063" y="4810"/>
                  </a:cubicBezTo>
                  <a:cubicBezTo>
                    <a:pt x="30063" y="5108"/>
                    <a:pt x="29813" y="5370"/>
                    <a:pt x="29504" y="5370"/>
                  </a:cubicBezTo>
                  <a:cubicBezTo>
                    <a:pt x="29182" y="5370"/>
                    <a:pt x="28932" y="5120"/>
                    <a:pt x="28932" y="4810"/>
                  </a:cubicBezTo>
                  <a:cubicBezTo>
                    <a:pt x="28944" y="4501"/>
                    <a:pt x="29182" y="4239"/>
                    <a:pt x="29504" y="4239"/>
                  </a:cubicBezTo>
                  <a:close/>
                  <a:moveTo>
                    <a:pt x="33230" y="4239"/>
                  </a:moveTo>
                  <a:cubicBezTo>
                    <a:pt x="33528" y="4239"/>
                    <a:pt x="33802" y="4501"/>
                    <a:pt x="33802" y="4810"/>
                  </a:cubicBezTo>
                  <a:cubicBezTo>
                    <a:pt x="33802" y="5108"/>
                    <a:pt x="33552" y="5370"/>
                    <a:pt x="33230" y="5370"/>
                  </a:cubicBezTo>
                  <a:cubicBezTo>
                    <a:pt x="32921" y="5370"/>
                    <a:pt x="32671" y="5120"/>
                    <a:pt x="32671" y="4810"/>
                  </a:cubicBezTo>
                  <a:cubicBezTo>
                    <a:pt x="32671" y="4501"/>
                    <a:pt x="32921" y="4239"/>
                    <a:pt x="33230" y="4239"/>
                  </a:cubicBezTo>
                  <a:close/>
                  <a:moveTo>
                    <a:pt x="36957" y="4239"/>
                  </a:moveTo>
                  <a:cubicBezTo>
                    <a:pt x="37255" y="4239"/>
                    <a:pt x="37517" y="4501"/>
                    <a:pt x="37517" y="4810"/>
                  </a:cubicBezTo>
                  <a:cubicBezTo>
                    <a:pt x="37517" y="5108"/>
                    <a:pt x="37267" y="5370"/>
                    <a:pt x="36957" y="5370"/>
                  </a:cubicBezTo>
                  <a:cubicBezTo>
                    <a:pt x="36648" y="5370"/>
                    <a:pt x="36386" y="5120"/>
                    <a:pt x="36386" y="4810"/>
                  </a:cubicBezTo>
                  <a:cubicBezTo>
                    <a:pt x="36409" y="4501"/>
                    <a:pt x="36648" y="4239"/>
                    <a:pt x="36957" y="4239"/>
                  </a:cubicBezTo>
                  <a:close/>
                  <a:moveTo>
                    <a:pt x="40672" y="4239"/>
                  </a:moveTo>
                  <a:cubicBezTo>
                    <a:pt x="40970" y="4239"/>
                    <a:pt x="41243" y="4501"/>
                    <a:pt x="41243" y="4810"/>
                  </a:cubicBezTo>
                  <a:cubicBezTo>
                    <a:pt x="41243" y="5108"/>
                    <a:pt x="40993" y="5370"/>
                    <a:pt x="40672" y="5370"/>
                  </a:cubicBezTo>
                  <a:cubicBezTo>
                    <a:pt x="40374" y="5370"/>
                    <a:pt x="40112" y="5120"/>
                    <a:pt x="40112" y="4810"/>
                  </a:cubicBezTo>
                  <a:cubicBezTo>
                    <a:pt x="40124" y="4501"/>
                    <a:pt x="40362" y="4239"/>
                    <a:pt x="40672" y="4239"/>
                  </a:cubicBezTo>
                  <a:close/>
                  <a:moveTo>
                    <a:pt x="44410" y="4239"/>
                  </a:moveTo>
                  <a:cubicBezTo>
                    <a:pt x="44708" y="4239"/>
                    <a:pt x="44982" y="4501"/>
                    <a:pt x="44982" y="4810"/>
                  </a:cubicBezTo>
                  <a:cubicBezTo>
                    <a:pt x="44982" y="5108"/>
                    <a:pt x="44720" y="5370"/>
                    <a:pt x="44410" y="5370"/>
                  </a:cubicBezTo>
                  <a:cubicBezTo>
                    <a:pt x="44113" y="5370"/>
                    <a:pt x="43851" y="5120"/>
                    <a:pt x="43851" y="4810"/>
                  </a:cubicBezTo>
                  <a:cubicBezTo>
                    <a:pt x="43851" y="4501"/>
                    <a:pt x="44101" y="4239"/>
                    <a:pt x="44410" y="4239"/>
                  </a:cubicBezTo>
                  <a:close/>
                  <a:moveTo>
                    <a:pt x="48137" y="4239"/>
                  </a:moveTo>
                  <a:cubicBezTo>
                    <a:pt x="48435" y="4239"/>
                    <a:pt x="48697" y="4501"/>
                    <a:pt x="48697" y="4810"/>
                  </a:cubicBezTo>
                  <a:cubicBezTo>
                    <a:pt x="48697" y="5108"/>
                    <a:pt x="48447" y="5370"/>
                    <a:pt x="48137" y="5370"/>
                  </a:cubicBezTo>
                  <a:cubicBezTo>
                    <a:pt x="47839" y="5370"/>
                    <a:pt x="47566" y="5120"/>
                    <a:pt x="47566" y="4810"/>
                  </a:cubicBezTo>
                  <a:cubicBezTo>
                    <a:pt x="47578" y="4501"/>
                    <a:pt x="47839" y="4239"/>
                    <a:pt x="48137" y="4239"/>
                  </a:cubicBezTo>
                  <a:close/>
                  <a:moveTo>
                    <a:pt x="51864" y="4239"/>
                  </a:moveTo>
                  <a:cubicBezTo>
                    <a:pt x="52161" y="4239"/>
                    <a:pt x="52435" y="4501"/>
                    <a:pt x="52435" y="4810"/>
                  </a:cubicBezTo>
                  <a:cubicBezTo>
                    <a:pt x="52435" y="5108"/>
                    <a:pt x="52185" y="5370"/>
                    <a:pt x="51864" y="5370"/>
                  </a:cubicBezTo>
                  <a:cubicBezTo>
                    <a:pt x="51566" y="5370"/>
                    <a:pt x="51304" y="5120"/>
                    <a:pt x="51304" y="4810"/>
                  </a:cubicBezTo>
                  <a:cubicBezTo>
                    <a:pt x="51304" y="4501"/>
                    <a:pt x="51554" y="4239"/>
                    <a:pt x="51864" y="4239"/>
                  </a:cubicBezTo>
                  <a:close/>
                  <a:moveTo>
                    <a:pt x="55602" y="4239"/>
                  </a:moveTo>
                  <a:cubicBezTo>
                    <a:pt x="55900" y="4239"/>
                    <a:pt x="56174" y="4501"/>
                    <a:pt x="56174" y="4810"/>
                  </a:cubicBezTo>
                  <a:cubicBezTo>
                    <a:pt x="56174" y="5108"/>
                    <a:pt x="55912" y="5370"/>
                    <a:pt x="55602" y="5370"/>
                  </a:cubicBezTo>
                  <a:cubicBezTo>
                    <a:pt x="55293" y="5370"/>
                    <a:pt x="55043" y="5120"/>
                    <a:pt x="55043" y="4810"/>
                  </a:cubicBezTo>
                  <a:cubicBezTo>
                    <a:pt x="55043" y="4501"/>
                    <a:pt x="55293" y="4239"/>
                    <a:pt x="55602" y="4239"/>
                  </a:cubicBezTo>
                  <a:close/>
                  <a:moveTo>
                    <a:pt x="59329" y="4239"/>
                  </a:moveTo>
                  <a:cubicBezTo>
                    <a:pt x="59627" y="4239"/>
                    <a:pt x="59889" y="4501"/>
                    <a:pt x="59889" y="4810"/>
                  </a:cubicBezTo>
                  <a:cubicBezTo>
                    <a:pt x="59889" y="5108"/>
                    <a:pt x="59639" y="5370"/>
                    <a:pt x="59329" y="5370"/>
                  </a:cubicBezTo>
                  <a:cubicBezTo>
                    <a:pt x="59008" y="5370"/>
                    <a:pt x="58757" y="5120"/>
                    <a:pt x="58757" y="4810"/>
                  </a:cubicBezTo>
                  <a:cubicBezTo>
                    <a:pt x="58757" y="4501"/>
                    <a:pt x="59008" y="4239"/>
                    <a:pt x="59329" y="4239"/>
                  </a:cubicBezTo>
                  <a:close/>
                  <a:moveTo>
                    <a:pt x="63056" y="4239"/>
                  </a:moveTo>
                  <a:cubicBezTo>
                    <a:pt x="63353" y="4239"/>
                    <a:pt x="63627" y="4501"/>
                    <a:pt x="63627" y="4810"/>
                  </a:cubicBezTo>
                  <a:cubicBezTo>
                    <a:pt x="63627" y="5108"/>
                    <a:pt x="63377" y="5370"/>
                    <a:pt x="63056" y="5370"/>
                  </a:cubicBezTo>
                  <a:cubicBezTo>
                    <a:pt x="62746" y="5370"/>
                    <a:pt x="62496" y="5120"/>
                    <a:pt x="62496" y="4810"/>
                  </a:cubicBezTo>
                  <a:cubicBezTo>
                    <a:pt x="62496" y="4501"/>
                    <a:pt x="62746" y="4239"/>
                    <a:pt x="63056" y="4239"/>
                  </a:cubicBezTo>
                  <a:close/>
                  <a:moveTo>
                    <a:pt x="66782" y="4239"/>
                  </a:moveTo>
                  <a:cubicBezTo>
                    <a:pt x="67080" y="4239"/>
                    <a:pt x="67342" y="4501"/>
                    <a:pt x="67342" y="4810"/>
                  </a:cubicBezTo>
                  <a:cubicBezTo>
                    <a:pt x="67342" y="5108"/>
                    <a:pt x="67092" y="5370"/>
                    <a:pt x="66782" y="5370"/>
                  </a:cubicBezTo>
                  <a:cubicBezTo>
                    <a:pt x="66473" y="5370"/>
                    <a:pt x="66211" y="5120"/>
                    <a:pt x="66211" y="4810"/>
                  </a:cubicBezTo>
                  <a:cubicBezTo>
                    <a:pt x="66235" y="4501"/>
                    <a:pt x="66473" y="4239"/>
                    <a:pt x="66782" y="4239"/>
                  </a:cubicBezTo>
                  <a:close/>
                  <a:moveTo>
                    <a:pt x="70509" y="4239"/>
                  </a:moveTo>
                  <a:cubicBezTo>
                    <a:pt x="70807" y="4239"/>
                    <a:pt x="71080" y="4501"/>
                    <a:pt x="71080" y="4810"/>
                  </a:cubicBezTo>
                  <a:cubicBezTo>
                    <a:pt x="71080" y="5108"/>
                    <a:pt x="70830" y="5370"/>
                    <a:pt x="70509" y="5370"/>
                  </a:cubicBezTo>
                  <a:cubicBezTo>
                    <a:pt x="70199" y="5370"/>
                    <a:pt x="69949" y="5120"/>
                    <a:pt x="69949" y="4810"/>
                  </a:cubicBezTo>
                  <a:cubicBezTo>
                    <a:pt x="69949" y="4501"/>
                    <a:pt x="70199" y="4239"/>
                    <a:pt x="70509" y="4239"/>
                  </a:cubicBezTo>
                  <a:close/>
                  <a:moveTo>
                    <a:pt x="74236" y="4239"/>
                  </a:moveTo>
                  <a:cubicBezTo>
                    <a:pt x="74533" y="4239"/>
                    <a:pt x="74795" y="4501"/>
                    <a:pt x="74795" y="4810"/>
                  </a:cubicBezTo>
                  <a:cubicBezTo>
                    <a:pt x="74795" y="5108"/>
                    <a:pt x="74545" y="5370"/>
                    <a:pt x="74236" y="5370"/>
                  </a:cubicBezTo>
                  <a:cubicBezTo>
                    <a:pt x="73938" y="5370"/>
                    <a:pt x="73676" y="5120"/>
                    <a:pt x="73676" y="4810"/>
                  </a:cubicBezTo>
                  <a:cubicBezTo>
                    <a:pt x="73676" y="4501"/>
                    <a:pt x="73926" y="4239"/>
                    <a:pt x="74236" y="4239"/>
                  </a:cubicBezTo>
                  <a:close/>
                  <a:moveTo>
                    <a:pt x="77855" y="4239"/>
                  </a:moveTo>
                  <a:cubicBezTo>
                    <a:pt x="78153" y="4239"/>
                    <a:pt x="78415" y="4501"/>
                    <a:pt x="78415" y="4810"/>
                  </a:cubicBezTo>
                  <a:cubicBezTo>
                    <a:pt x="78415" y="5108"/>
                    <a:pt x="78165" y="5370"/>
                    <a:pt x="77855" y="5370"/>
                  </a:cubicBezTo>
                  <a:cubicBezTo>
                    <a:pt x="77546" y="5370"/>
                    <a:pt x="77284" y="5120"/>
                    <a:pt x="77284" y="4810"/>
                  </a:cubicBezTo>
                  <a:cubicBezTo>
                    <a:pt x="77284" y="4501"/>
                    <a:pt x="77546" y="4239"/>
                    <a:pt x="77855" y="4239"/>
                  </a:cubicBezTo>
                  <a:close/>
                  <a:moveTo>
                    <a:pt x="81570" y="4239"/>
                  </a:moveTo>
                  <a:cubicBezTo>
                    <a:pt x="81868" y="4239"/>
                    <a:pt x="82141" y="4501"/>
                    <a:pt x="82141" y="4810"/>
                  </a:cubicBezTo>
                  <a:cubicBezTo>
                    <a:pt x="82141" y="5108"/>
                    <a:pt x="81879" y="5370"/>
                    <a:pt x="81570" y="5370"/>
                  </a:cubicBezTo>
                  <a:cubicBezTo>
                    <a:pt x="81260" y="5370"/>
                    <a:pt x="81010" y="5120"/>
                    <a:pt x="81010" y="4810"/>
                  </a:cubicBezTo>
                  <a:cubicBezTo>
                    <a:pt x="81022" y="4501"/>
                    <a:pt x="81260" y="4239"/>
                    <a:pt x="81570" y="4239"/>
                  </a:cubicBezTo>
                  <a:close/>
                  <a:moveTo>
                    <a:pt x="85308" y="4239"/>
                  </a:moveTo>
                  <a:cubicBezTo>
                    <a:pt x="85606" y="4239"/>
                    <a:pt x="85880" y="4501"/>
                    <a:pt x="85880" y="4810"/>
                  </a:cubicBezTo>
                  <a:cubicBezTo>
                    <a:pt x="85880" y="5108"/>
                    <a:pt x="85618" y="5370"/>
                    <a:pt x="85308" y="5370"/>
                  </a:cubicBezTo>
                  <a:cubicBezTo>
                    <a:pt x="84999" y="5370"/>
                    <a:pt x="84749" y="5120"/>
                    <a:pt x="84749" y="4810"/>
                  </a:cubicBezTo>
                  <a:cubicBezTo>
                    <a:pt x="84749" y="4501"/>
                    <a:pt x="84999" y="4239"/>
                    <a:pt x="85308" y="4239"/>
                  </a:cubicBezTo>
                  <a:close/>
                  <a:moveTo>
                    <a:pt x="89035" y="4239"/>
                  </a:moveTo>
                  <a:cubicBezTo>
                    <a:pt x="89333" y="4239"/>
                    <a:pt x="89595" y="4501"/>
                    <a:pt x="89595" y="4810"/>
                  </a:cubicBezTo>
                  <a:cubicBezTo>
                    <a:pt x="89595" y="5108"/>
                    <a:pt x="89345" y="5370"/>
                    <a:pt x="89035" y="5370"/>
                  </a:cubicBezTo>
                  <a:cubicBezTo>
                    <a:pt x="88714" y="5370"/>
                    <a:pt x="88464" y="5120"/>
                    <a:pt x="88464" y="4810"/>
                  </a:cubicBezTo>
                  <a:cubicBezTo>
                    <a:pt x="88475" y="4501"/>
                    <a:pt x="88714" y="4239"/>
                    <a:pt x="89035" y="4239"/>
                  </a:cubicBezTo>
                  <a:close/>
                  <a:moveTo>
                    <a:pt x="92762" y="4239"/>
                  </a:moveTo>
                  <a:cubicBezTo>
                    <a:pt x="93059" y="4239"/>
                    <a:pt x="93333" y="4501"/>
                    <a:pt x="93333" y="4810"/>
                  </a:cubicBezTo>
                  <a:cubicBezTo>
                    <a:pt x="93333" y="5108"/>
                    <a:pt x="93071" y="5370"/>
                    <a:pt x="92762" y="5370"/>
                  </a:cubicBezTo>
                  <a:cubicBezTo>
                    <a:pt x="92452" y="5370"/>
                    <a:pt x="92202" y="5120"/>
                    <a:pt x="92202" y="4810"/>
                  </a:cubicBezTo>
                  <a:cubicBezTo>
                    <a:pt x="92202" y="4501"/>
                    <a:pt x="92452" y="4239"/>
                    <a:pt x="92762" y="4239"/>
                  </a:cubicBezTo>
                  <a:close/>
                  <a:moveTo>
                    <a:pt x="96488" y="4239"/>
                  </a:moveTo>
                  <a:cubicBezTo>
                    <a:pt x="96786" y="4239"/>
                    <a:pt x="97048" y="4501"/>
                    <a:pt x="97048" y="4810"/>
                  </a:cubicBezTo>
                  <a:cubicBezTo>
                    <a:pt x="97048" y="5108"/>
                    <a:pt x="96798" y="5370"/>
                    <a:pt x="96488" y="5370"/>
                  </a:cubicBezTo>
                  <a:cubicBezTo>
                    <a:pt x="96191" y="5370"/>
                    <a:pt x="95917" y="5120"/>
                    <a:pt x="95917" y="4810"/>
                  </a:cubicBezTo>
                  <a:cubicBezTo>
                    <a:pt x="95917" y="4501"/>
                    <a:pt x="96179" y="4239"/>
                    <a:pt x="96488" y="4239"/>
                  </a:cubicBezTo>
                  <a:close/>
                  <a:moveTo>
                    <a:pt x="100203" y="4239"/>
                  </a:moveTo>
                  <a:cubicBezTo>
                    <a:pt x="100501" y="4239"/>
                    <a:pt x="100775" y="4501"/>
                    <a:pt x="100775" y="4810"/>
                  </a:cubicBezTo>
                  <a:cubicBezTo>
                    <a:pt x="100775" y="5108"/>
                    <a:pt x="100513" y="5370"/>
                    <a:pt x="100203" y="5370"/>
                  </a:cubicBezTo>
                  <a:cubicBezTo>
                    <a:pt x="99905" y="5370"/>
                    <a:pt x="99644" y="5120"/>
                    <a:pt x="99644" y="4810"/>
                  </a:cubicBezTo>
                  <a:cubicBezTo>
                    <a:pt x="99655" y="4501"/>
                    <a:pt x="99894" y="4239"/>
                    <a:pt x="100203" y="4239"/>
                  </a:cubicBezTo>
                  <a:close/>
                  <a:moveTo>
                    <a:pt x="103942" y="4239"/>
                  </a:moveTo>
                  <a:cubicBezTo>
                    <a:pt x="104239" y="4239"/>
                    <a:pt x="104513" y="4501"/>
                    <a:pt x="104513" y="4810"/>
                  </a:cubicBezTo>
                  <a:cubicBezTo>
                    <a:pt x="104513" y="5108"/>
                    <a:pt x="104251" y="5370"/>
                    <a:pt x="103942" y="5370"/>
                  </a:cubicBezTo>
                  <a:cubicBezTo>
                    <a:pt x="103644" y="5370"/>
                    <a:pt x="103382" y="5120"/>
                    <a:pt x="103382" y="4810"/>
                  </a:cubicBezTo>
                  <a:cubicBezTo>
                    <a:pt x="103382" y="4501"/>
                    <a:pt x="103632" y="4239"/>
                    <a:pt x="103942" y="4239"/>
                  </a:cubicBezTo>
                  <a:close/>
                  <a:moveTo>
                    <a:pt x="107668" y="4239"/>
                  </a:moveTo>
                  <a:cubicBezTo>
                    <a:pt x="107966" y="4239"/>
                    <a:pt x="108228" y="4501"/>
                    <a:pt x="108228" y="4810"/>
                  </a:cubicBezTo>
                  <a:cubicBezTo>
                    <a:pt x="108228" y="5108"/>
                    <a:pt x="107978" y="5370"/>
                    <a:pt x="107668" y="5370"/>
                  </a:cubicBezTo>
                  <a:cubicBezTo>
                    <a:pt x="107371" y="5370"/>
                    <a:pt x="107097" y="5120"/>
                    <a:pt x="107097" y="4810"/>
                  </a:cubicBezTo>
                  <a:cubicBezTo>
                    <a:pt x="107109" y="4501"/>
                    <a:pt x="107347" y="4239"/>
                    <a:pt x="107668" y="4239"/>
                  </a:cubicBezTo>
                  <a:close/>
                  <a:moveTo>
                    <a:pt x="111395" y="4239"/>
                  </a:moveTo>
                  <a:cubicBezTo>
                    <a:pt x="111693" y="4239"/>
                    <a:pt x="111967" y="4501"/>
                    <a:pt x="111967" y="4810"/>
                  </a:cubicBezTo>
                  <a:cubicBezTo>
                    <a:pt x="111967" y="5108"/>
                    <a:pt x="111705" y="5370"/>
                    <a:pt x="111395" y="5370"/>
                  </a:cubicBezTo>
                  <a:cubicBezTo>
                    <a:pt x="111085" y="5370"/>
                    <a:pt x="110835" y="5120"/>
                    <a:pt x="110835" y="4810"/>
                  </a:cubicBezTo>
                  <a:cubicBezTo>
                    <a:pt x="110835" y="4501"/>
                    <a:pt x="111085" y="4239"/>
                    <a:pt x="111395" y="4239"/>
                  </a:cubicBezTo>
                  <a:close/>
                  <a:moveTo>
                    <a:pt x="115122" y="4239"/>
                  </a:moveTo>
                  <a:cubicBezTo>
                    <a:pt x="115419" y="4239"/>
                    <a:pt x="115681" y="4501"/>
                    <a:pt x="115681" y="4810"/>
                  </a:cubicBezTo>
                  <a:cubicBezTo>
                    <a:pt x="115681" y="5108"/>
                    <a:pt x="115431" y="5370"/>
                    <a:pt x="115122" y="5370"/>
                  </a:cubicBezTo>
                  <a:cubicBezTo>
                    <a:pt x="114812" y="5370"/>
                    <a:pt x="114550" y="5120"/>
                    <a:pt x="114550" y="4810"/>
                  </a:cubicBezTo>
                  <a:cubicBezTo>
                    <a:pt x="114574" y="4501"/>
                    <a:pt x="114812" y="4239"/>
                    <a:pt x="115122" y="4239"/>
                  </a:cubicBezTo>
                  <a:close/>
                  <a:moveTo>
                    <a:pt x="118860" y="4239"/>
                  </a:moveTo>
                  <a:cubicBezTo>
                    <a:pt x="119158" y="4239"/>
                    <a:pt x="119420" y="4501"/>
                    <a:pt x="119420" y="4810"/>
                  </a:cubicBezTo>
                  <a:cubicBezTo>
                    <a:pt x="119420" y="5108"/>
                    <a:pt x="119170" y="5370"/>
                    <a:pt x="118860" y="5370"/>
                  </a:cubicBezTo>
                  <a:cubicBezTo>
                    <a:pt x="118539" y="5370"/>
                    <a:pt x="118289" y="5120"/>
                    <a:pt x="118289" y="4810"/>
                  </a:cubicBezTo>
                  <a:cubicBezTo>
                    <a:pt x="118289" y="4501"/>
                    <a:pt x="118539" y="4239"/>
                    <a:pt x="118860" y="4239"/>
                  </a:cubicBezTo>
                  <a:close/>
                  <a:moveTo>
                    <a:pt x="122575" y="4239"/>
                  </a:moveTo>
                  <a:cubicBezTo>
                    <a:pt x="122873" y="4239"/>
                    <a:pt x="123146" y="4501"/>
                    <a:pt x="123146" y="4810"/>
                  </a:cubicBezTo>
                  <a:cubicBezTo>
                    <a:pt x="123146" y="5108"/>
                    <a:pt x="122885" y="5370"/>
                    <a:pt x="122575" y="5370"/>
                  </a:cubicBezTo>
                  <a:cubicBezTo>
                    <a:pt x="122265" y="5370"/>
                    <a:pt x="122015" y="5120"/>
                    <a:pt x="122015" y="4810"/>
                  </a:cubicBezTo>
                  <a:cubicBezTo>
                    <a:pt x="122027" y="4501"/>
                    <a:pt x="122277" y="4239"/>
                    <a:pt x="122575" y="4239"/>
                  </a:cubicBezTo>
                  <a:close/>
                  <a:moveTo>
                    <a:pt x="126314" y="4239"/>
                  </a:moveTo>
                  <a:cubicBezTo>
                    <a:pt x="126611" y="4239"/>
                    <a:pt x="126873" y="4501"/>
                    <a:pt x="126873" y="4810"/>
                  </a:cubicBezTo>
                  <a:cubicBezTo>
                    <a:pt x="126873" y="5108"/>
                    <a:pt x="126623" y="5370"/>
                    <a:pt x="126314" y="5370"/>
                  </a:cubicBezTo>
                  <a:cubicBezTo>
                    <a:pt x="126004" y="5370"/>
                    <a:pt x="125742" y="5120"/>
                    <a:pt x="125742" y="4810"/>
                  </a:cubicBezTo>
                  <a:cubicBezTo>
                    <a:pt x="125742" y="4501"/>
                    <a:pt x="126004" y="4239"/>
                    <a:pt x="126314" y="4239"/>
                  </a:cubicBezTo>
                  <a:close/>
                  <a:moveTo>
                    <a:pt x="130028" y="4239"/>
                  </a:moveTo>
                  <a:cubicBezTo>
                    <a:pt x="130326" y="4239"/>
                    <a:pt x="130600" y="4501"/>
                    <a:pt x="130600" y="4810"/>
                  </a:cubicBezTo>
                  <a:cubicBezTo>
                    <a:pt x="130600" y="5108"/>
                    <a:pt x="130350" y="5370"/>
                    <a:pt x="130028" y="5370"/>
                  </a:cubicBezTo>
                  <a:cubicBezTo>
                    <a:pt x="129731" y="5370"/>
                    <a:pt x="129469" y="5120"/>
                    <a:pt x="129469" y="4810"/>
                  </a:cubicBezTo>
                  <a:cubicBezTo>
                    <a:pt x="129469" y="4501"/>
                    <a:pt x="129719" y="4239"/>
                    <a:pt x="130028" y="4239"/>
                  </a:cubicBezTo>
                  <a:close/>
                  <a:moveTo>
                    <a:pt x="1548" y="6120"/>
                  </a:moveTo>
                  <a:cubicBezTo>
                    <a:pt x="1846" y="6120"/>
                    <a:pt x="2119" y="6370"/>
                    <a:pt x="2119" y="6679"/>
                  </a:cubicBezTo>
                  <a:cubicBezTo>
                    <a:pt x="2119" y="6989"/>
                    <a:pt x="1858" y="7251"/>
                    <a:pt x="1548" y="7251"/>
                  </a:cubicBezTo>
                  <a:cubicBezTo>
                    <a:pt x="1238" y="7251"/>
                    <a:pt x="988" y="6989"/>
                    <a:pt x="988" y="6679"/>
                  </a:cubicBezTo>
                  <a:cubicBezTo>
                    <a:pt x="988" y="6370"/>
                    <a:pt x="1238" y="6120"/>
                    <a:pt x="1548" y="6120"/>
                  </a:cubicBezTo>
                  <a:close/>
                  <a:moveTo>
                    <a:pt x="5287" y="6120"/>
                  </a:moveTo>
                  <a:cubicBezTo>
                    <a:pt x="5596" y="6120"/>
                    <a:pt x="5846" y="6370"/>
                    <a:pt x="5846" y="6679"/>
                  </a:cubicBezTo>
                  <a:cubicBezTo>
                    <a:pt x="5846" y="6989"/>
                    <a:pt x="5596" y="7251"/>
                    <a:pt x="5287" y="7251"/>
                  </a:cubicBezTo>
                  <a:cubicBezTo>
                    <a:pt x="4977" y="7251"/>
                    <a:pt x="4715" y="6989"/>
                    <a:pt x="4715" y="6679"/>
                  </a:cubicBezTo>
                  <a:cubicBezTo>
                    <a:pt x="4715" y="6370"/>
                    <a:pt x="4977" y="6120"/>
                    <a:pt x="5287" y="6120"/>
                  </a:cubicBezTo>
                  <a:close/>
                  <a:moveTo>
                    <a:pt x="9001" y="6120"/>
                  </a:moveTo>
                  <a:cubicBezTo>
                    <a:pt x="9299" y="6120"/>
                    <a:pt x="9573" y="6370"/>
                    <a:pt x="9573" y="6679"/>
                  </a:cubicBezTo>
                  <a:cubicBezTo>
                    <a:pt x="9573" y="6989"/>
                    <a:pt x="9323" y="7251"/>
                    <a:pt x="9001" y="7251"/>
                  </a:cubicBezTo>
                  <a:cubicBezTo>
                    <a:pt x="8704" y="7251"/>
                    <a:pt x="8442" y="6989"/>
                    <a:pt x="8442" y="6679"/>
                  </a:cubicBezTo>
                  <a:cubicBezTo>
                    <a:pt x="8442" y="6370"/>
                    <a:pt x="8692" y="6120"/>
                    <a:pt x="9001" y="6120"/>
                  </a:cubicBezTo>
                  <a:close/>
                  <a:moveTo>
                    <a:pt x="12728" y="6120"/>
                  </a:moveTo>
                  <a:cubicBezTo>
                    <a:pt x="13037" y="6120"/>
                    <a:pt x="13288" y="6370"/>
                    <a:pt x="13288" y="6679"/>
                  </a:cubicBezTo>
                  <a:cubicBezTo>
                    <a:pt x="13288" y="6989"/>
                    <a:pt x="13037" y="7251"/>
                    <a:pt x="12728" y="7251"/>
                  </a:cubicBezTo>
                  <a:cubicBezTo>
                    <a:pt x="12418" y="7251"/>
                    <a:pt x="12156" y="6989"/>
                    <a:pt x="12156" y="6679"/>
                  </a:cubicBezTo>
                  <a:cubicBezTo>
                    <a:pt x="12156" y="6370"/>
                    <a:pt x="12418" y="6120"/>
                    <a:pt x="12728" y="6120"/>
                  </a:cubicBezTo>
                  <a:close/>
                  <a:moveTo>
                    <a:pt x="16466" y="6120"/>
                  </a:moveTo>
                  <a:cubicBezTo>
                    <a:pt x="16764" y="6120"/>
                    <a:pt x="17026" y="6370"/>
                    <a:pt x="17026" y="6679"/>
                  </a:cubicBezTo>
                  <a:cubicBezTo>
                    <a:pt x="17026" y="6989"/>
                    <a:pt x="16776" y="7251"/>
                    <a:pt x="16466" y="7251"/>
                  </a:cubicBezTo>
                  <a:cubicBezTo>
                    <a:pt x="16169" y="7251"/>
                    <a:pt x="15895" y="6989"/>
                    <a:pt x="15895" y="6679"/>
                  </a:cubicBezTo>
                  <a:cubicBezTo>
                    <a:pt x="15895" y="6370"/>
                    <a:pt x="16145" y="6120"/>
                    <a:pt x="16466" y="6120"/>
                  </a:cubicBezTo>
                  <a:close/>
                  <a:moveTo>
                    <a:pt x="20181" y="6120"/>
                  </a:moveTo>
                  <a:cubicBezTo>
                    <a:pt x="20491" y="6120"/>
                    <a:pt x="20753" y="6370"/>
                    <a:pt x="20753" y="6679"/>
                  </a:cubicBezTo>
                  <a:cubicBezTo>
                    <a:pt x="20753" y="6989"/>
                    <a:pt x="20491" y="7251"/>
                    <a:pt x="20181" y="7251"/>
                  </a:cubicBezTo>
                  <a:cubicBezTo>
                    <a:pt x="19872" y="7251"/>
                    <a:pt x="19622" y="6989"/>
                    <a:pt x="19622" y="6679"/>
                  </a:cubicBezTo>
                  <a:cubicBezTo>
                    <a:pt x="19622" y="6370"/>
                    <a:pt x="19872" y="6120"/>
                    <a:pt x="20181" y="6120"/>
                  </a:cubicBezTo>
                  <a:close/>
                  <a:moveTo>
                    <a:pt x="23920" y="6120"/>
                  </a:moveTo>
                  <a:cubicBezTo>
                    <a:pt x="24217" y="6120"/>
                    <a:pt x="24479" y="6370"/>
                    <a:pt x="24479" y="6679"/>
                  </a:cubicBezTo>
                  <a:cubicBezTo>
                    <a:pt x="24479" y="6989"/>
                    <a:pt x="24229" y="7251"/>
                    <a:pt x="23920" y="7251"/>
                  </a:cubicBezTo>
                  <a:cubicBezTo>
                    <a:pt x="23610" y="7251"/>
                    <a:pt x="23348" y="6989"/>
                    <a:pt x="23348" y="6679"/>
                  </a:cubicBezTo>
                  <a:cubicBezTo>
                    <a:pt x="23348" y="6370"/>
                    <a:pt x="23610" y="6120"/>
                    <a:pt x="23920" y="6120"/>
                  </a:cubicBezTo>
                  <a:close/>
                  <a:moveTo>
                    <a:pt x="27635" y="6120"/>
                  </a:moveTo>
                  <a:cubicBezTo>
                    <a:pt x="27956" y="6120"/>
                    <a:pt x="28206" y="6370"/>
                    <a:pt x="28206" y="6679"/>
                  </a:cubicBezTo>
                  <a:cubicBezTo>
                    <a:pt x="28206" y="6989"/>
                    <a:pt x="27956" y="7251"/>
                    <a:pt x="27635" y="7251"/>
                  </a:cubicBezTo>
                  <a:cubicBezTo>
                    <a:pt x="27325" y="7251"/>
                    <a:pt x="27075" y="6989"/>
                    <a:pt x="27075" y="6679"/>
                  </a:cubicBezTo>
                  <a:cubicBezTo>
                    <a:pt x="27075" y="6370"/>
                    <a:pt x="27325" y="6120"/>
                    <a:pt x="27635" y="6120"/>
                  </a:cubicBezTo>
                  <a:close/>
                  <a:moveTo>
                    <a:pt x="31373" y="6120"/>
                  </a:moveTo>
                  <a:cubicBezTo>
                    <a:pt x="31671" y="6120"/>
                    <a:pt x="31945" y="6370"/>
                    <a:pt x="31945" y="6679"/>
                  </a:cubicBezTo>
                  <a:cubicBezTo>
                    <a:pt x="31945" y="6989"/>
                    <a:pt x="31683" y="7251"/>
                    <a:pt x="31373" y="7251"/>
                  </a:cubicBezTo>
                  <a:cubicBezTo>
                    <a:pt x="31064" y="7251"/>
                    <a:pt x="30814" y="6989"/>
                    <a:pt x="30814" y="6679"/>
                  </a:cubicBezTo>
                  <a:cubicBezTo>
                    <a:pt x="30814" y="6370"/>
                    <a:pt x="31064" y="6120"/>
                    <a:pt x="31373" y="6120"/>
                  </a:cubicBezTo>
                  <a:close/>
                  <a:moveTo>
                    <a:pt x="35100" y="6120"/>
                  </a:moveTo>
                  <a:cubicBezTo>
                    <a:pt x="35409" y="6120"/>
                    <a:pt x="35659" y="6370"/>
                    <a:pt x="35659" y="6679"/>
                  </a:cubicBezTo>
                  <a:cubicBezTo>
                    <a:pt x="35659" y="6989"/>
                    <a:pt x="35409" y="7251"/>
                    <a:pt x="35100" y="7251"/>
                  </a:cubicBezTo>
                  <a:cubicBezTo>
                    <a:pt x="34778" y="7251"/>
                    <a:pt x="34528" y="6989"/>
                    <a:pt x="34528" y="6679"/>
                  </a:cubicBezTo>
                  <a:cubicBezTo>
                    <a:pt x="34528" y="6370"/>
                    <a:pt x="34778" y="6120"/>
                    <a:pt x="35100" y="6120"/>
                  </a:cubicBezTo>
                  <a:close/>
                  <a:moveTo>
                    <a:pt x="38815" y="6120"/>
                  </a:moveTo>
                  <a:cubicBezTo>
                    <a:pt x="39112" y="6120"/>
                    <a:pt x="39386" y="6370"/>
                    <a:pt x="39386" y="6679"/>
                  </a:cubicBezTo>
                  <a:cubicBezTo>
                    <a:pt x="39386" y="6989"/>
                    <a:pt x="39124" y="7251"/>
                    <a:pt x="38815" y="7251"/>
                  </a:cubicBezTo>
                  <a:cubicBezTo>
                    <a:pt x="38517" y="7251"/>
                    <a:pt x="38255" y="6989"/>
                    <a:pt x="38255" y="6679"/>
                  </a:cubicBezTo>
                  <a:cubicBezTo>
                    <a:pt x="38255" y="6370"/>
                    <a:pt x="38505" y="6120"/>
                    <a:pt x="38815" y="6120"/>
                  </a:cubicBezTo>
                  <a:close/>
                  <a:moveTo>
                    <a:pt x="42553" y="6120"/>
                  </a:moveTo>
                  <a:cubicBezTo>
                    <a:pt x="42863" y="6120"/>
                    <a:pt x="43113" y="6370"/>
                    <a:pt x="43113" y="6679"/>
                  </a:cubicBezTo>
                  <a:cubicBezTo>
                    <a:pt x="43113" y="6989"/>
                    <a:pt x="42863" y="7251"/>
                    <a:pt x="42553" y="7251"/>
                  </a:cubicBezTo>
                  <a:cubicBezTo>
                    <a:pt x="42232" y="7251"/>
                    <a:pt x="41982" y="6989"/>
                    <a:pt x="41982" y="6679"/>
                  </a:cubicBezTo>
                  <a:cubicBezTo>
                    <a:pt x="41982" y="6370"/>
                    <a:pt x="42244" y="6120"/>
                    <a:pt x="42553" y="6120"/>
                  </a:cubicBezTo>
                  <a:close/>
                  <a:moveTo>
                    <a:pt x="46268" y="6120"/>
                  </a:moveTo>
                  <a:cubicBezTo>
                    <a:pt x="46565" y="6120"/>
                    <a:pt x="46839" y="6370"/>
                    <a:pt x="46839" y="6679"/>
                  </a:cubicBezTo>
                  <a:cubicBezTo>
                    <a:pt x="46839" y="6989"/>
                    <a:pt x="46589" y="7251"/>
                    <a:pt x="46268" y="7251"/>
                  </a:cubicBezTo>
                  <a:cubicBezTo>
                    <a:pt x="45970" y="7251"/>
                    <a:pt x="45708" y="6989"/>
                    <a:pt x="45708" y="6679"/>
                  </a:cubicBezTo>
                  <a:cubicBezTo>
                    <a:pt x="45708" y="6370"/>
                    <a:pt x="45958" y="6120"/>
                    <a:pt x="46268" y="6120"/>
                  </a:cubicBezTo>
                  <a:close/>
                  <a:moveTo>
                    <a:pt x="50006" y="6120"/>
                  </a:moveTo>
                  <a:cubicBezTo>
                    <a:pt x="50316" y="6120"/>
                    <a:pt x="50578" y="6370"/>
                    <a:pt x="50578" y="6679"/>
                  </a:cubicBezTo>
                  <a:cubicBezTo>
                    <a:pt x="50578" y="6989"/>
                    <a:pt x="50316" y="7251"/>
                    <a:pt x="50006" y="7251"/>
                  </a:cubicBezTo>
                  <a:cubicBezTo>
                    <a:pt x="49697" y="7251"/>
                    <a:pt x="49447" y="6989"/>
                    <a:pt x="49447" y="6679"/>
                  </a:cubicBezTo>
                  <a:cubicBezTo>
                    <a:pt x="49447" y="6370"/>
                    <a:pt x="49697" y="6120"/>
                    <a:pt x="50006" y="6120"/>
                  </a:cubicBezTo>
                  <a:close/>
                  <a:moveTo>
                    <a:pt x="53733" y="6120"/>
                  </a:moveTo>
                  <a:cubicBezTo>
                    <a:pt x="54031" y="6120"/>
                    <a:pt x="54293" y="6370"/>
                    <a:pt x="54293" y="6679"/>
                  </a:cubicBezTo>
                  <a:cubicBezTo>
                    <a:pt x="54293" y="6989"/>
                    <a:pt x="54043" y="7251"/>
                    <a:pt x="53733" y="7251"/>
                  </a:cubicBezTo>
                  <a:cubicBezTo>
                    <a:pt x="53412" y="7251"/>
                    <a:pt x="53162" y="6989"/>
                    <a:pt x="53162" y="6679"/>
                  </a:cubicBezTo>
                  <a:cubicBezTo>
                    <a:pt x="53162" y="6370"/>
                    <a:pt x="53412" y="6120"/>
                    <a:pt x="53733" y="6120"/>
                  </a:cubicBezTo>
                  <a:close/>
                  <a:moveTo>
                    <a:pt x="57460" y="6120"/>
                  </a:moveTo>
                  <a:cubicBezTo>
                    <a:pt x="57781" y="6120"/>
                    <a:pt x="58031" y="6370"/>
                    <a:pt x="58031" y="6679"/>
                  </a:cubicBezTo>
                  <a:cubicBezTo>
                    <a:pt x="58031" y="6989"/>
                    <a:pt x="57781" y="7251"/>
                    <a:pt x="57460" y="7251"/>
                  </a:cubicBezTo>
                  <a:cubicBezTo>
                    <a:pt x="57150" y="7251"/>
                    <a:pt x="56900" y="6989"/>
                    <a:pt x="56900" y="6679"/>
                  </a:cubicBezTo>
                  <a:cubicBezTo>
                    <a:pt x="56900" y="6370"/>
                    <a:pt x="57150" y="6120"/>
                    <a:pt x="57460" y="6120"/>
                  </a:cubicBezTo>
                  <a:close/>
                  <a:moveTo>
                    <a:pt x="61186" y="6120"/>
                  </a:moveTo>
                  <a:cubicBezTo>
                    <a:pt x="61484" y="6120"/>
                    <a:pt x="61746" y="6370"/>
                    <a:pt x="61746" y="6679"/>
                  </a:cubicBezTo>
                  <a:cubicBezTo>
                    <a:pt x="61746" y="6989"/>
                    <a:pt x="61496" y="7251"/>
                    <a:pt x="61186" y="7251"/>
                  </a:cubicBezTo>
                  <a:cubicBezTo>
                    <a:pt x="60877" y="7251"/>
                    <a:pt x="60615" y="6989"/>
                    <a:pt x="60615" y="6679"/>
                  </a:cubicBezTo>
                  <a:cubicBezTo>
                    <a:pt x="60615" y="6370"/>
                    <a:pt x="60877" y="6120"/>
                    <a:pt x="61186" y="6120"/>
                  </a:cubicBezTo>
                  <a:close/>
                  <a:moveTo>
                    <a:pt x="64925" y="6120"/>
                  </a:moveTo>
                  <a:cubicBezTo>
                    <a:pt x="65234" y="6120"/>
                    <a:pt x="65485" y="6370"/>
                    <a:pt x="65485" y="6679"/>
                  </a:cubicBezTo>
                  <a:cubicBezTo>
                    <a:pt x="65485" y="6989"/>
                    <a:pt x="65234" y="7251"/>
                    <a:pt x="64925" y="7251"/>
                  </a:cubicBezTo>
                  <a:cubicBezTo>
                    <a:pt x="64603" y="7251"/>
                    <a:pt x="64353" y="6989"/>
                    <a:pt x="64353" y="6679"/>
                  </a:cubicBezTo>
                  <a:cubicBezTo>
                    <a:pt x="64353" y="6370"/>
                    <a:pt x="64603" y="6120"/>
                    <a:pt x="64925" y="6120"/>
                  </a:cubicBezTo>
                  <a:close/>
                  <a:moveTo>
                    <a:pt x="68640" y="6120"/>
                  </a:moveTo>
                  <a:cubicBezTo>
                    <a:pt x="68937" y="6120"/>
                    <a:pt x="69211" y="6370"/>
                    <a:pt x="69211" y="6679"/>
                  </a:cubicBezTo>
                  <a:cubicBezTo>
                    <a:pt x="69211" y="6989"/>
                    <a:pt x="68949" y="7251"/>
                    <a:pt x="68640" y="7251"/>
                  </a:cubicBezTo>
                  <a:cubicBezTo>
                    <a:pt x="68330" y="7251"/>
                    <a:pt x="68080" y="6989"/>
                    <a:pt x="68080" y="6679"/>
                  </a:cubicBezTo>
                  <a:cubicBezTo>
                    <a:pt x="68080" y="6370"/>
                    <a:pt x="68330" y="6120"/>
                    <a:pt x="68640" y="6120"/>
                  </a:cubicBezTo>
                  <a:close/>
                  <a:moveTo>
                    <a:pt x="72366" y="6120"/>
                  </a:moveTo>
                  <a:cubicBezTo>
                    <a:pt x="72676" y="6120"/>
                    <a:pt x="72926" y="6370"/>
                    <a:pt x="72926" y="6679"/>
                  </a:cubicBezTo>
                  <a:cubicBezTo>
                    <a:pt x="72926" y="6989"/>
                    <a:pt x="72676" y="7251"/>
                    <a:pt x="72366" y="7251"/>
                  </a:cubicBezTo>
                  <a:cubicBezTo>
                    <a:pt x="72045" y="7251"/>
                    <a:pt x="71795" y="6989"/>
                    <a:pt x="71795" y="6679"/>
                  </a:cubicBezTo>
                  <a:cubicBezTo>
                    <a:pt x="71795" y="6370"/>
                    <a:pt x="72069" y="6120"/>
                    <a:pt x="72366" y="6120"/>
                  </a:cubicBezTo>
                  <a:close/>
                  <a:moveTo>
                    <a:pt x="76093" y="6120"/>
                  </a:moveTo>
                  <a:cubicBezTo>
                    <a:pt x="76391" y="6120"/>
                    <a:pt x="76664" y="6370"/>
                    <a:pt x="76664" y="6679"/>
                  </a:cubicBezTo>
                  <a:cubicBezTo>
                    <a:pt x="76664" y="6989"/>
                    <a:pt x="76403" y="7251"/>
                    <a:pt x="76093" y="7251"/>
                  </a:cubicBezTo>
                  <a:cubicBezTo>
                    <a:pt x="75795" y="7251"/>
                    <a:pt x="75533" y="6989"/>
                    <a:pt x="75533" y="6679"/>
                  </a:cubicBezTo>
                  <a:cubicBezTo>
                    <a:pt x="75533" y="6370"/>
                    <a:pt x="75783" y="6120"/>
                    <a:pt x="76093" y="6120"/>
                  </a:cubicBezTo>
                  <a:close/>
                  <a:moveTo>
                    <a:pt x="79712" y="6120"/>
                  </a:moveTo>
                  <a:cubicBezTo>
                    <a:pt x="80010" y="6120"/>
                    <a:pt x="80284" y="6370"/>
                    <a:pt x="80284" y="6679"/>
                  </a:cubicBezTo>
                  <a:cubicBezTo>
                    <a:pt x="80284" y="6989"/>
                    <a:pt x="80022" y="7251"/>
                    <a:pt x="79712" y="7251"/>
                  </a:cubicBezTo>
                  <a:cubicBezTo>
                    <a:pt x="79403" y="7251"/>
                    <a:pt x="79153" y="6989"/>
                    <a:pt x="79153" y="6679"/>
                  </a:cubicBezTo>
                  <a:cubicBezTo>
                    <a:pt x="79153" y="6370"/>
                    <a:pt x="79403" y="6120"/>
                    <a:pt x="79712" y="6120"/>
                  </a:cubicBezTo>
                  <a:close/>
                  <a:moveTo>
                    <a:pt x="83451" y="6120"/>
                  </a:moveTo>
                  <a:cubicBezTo>
                    <a:pt x="83761" y="6120"/>
                    <a:pt x="84011" y="6370"/>
                    <a:pt x="84011" y="6679"/>
                  </a:cubicBezTo>
                  <a:cubicBezTo>
                    <a:pt x="84011" y="6989"/>
                    <a:pt x="83761" y="7251"/>
                    <a:pt x="83451" y="7251"/>
                  </a:cubicBezTo>
                  <a:cubicBezTo>
                    <a:pt x="83141" y="7251"/>
                    <a:pt x="82880" y="6989"/>
                    <a:pt x="82880" y="6679"/>
                  </a:cubicBezTo>
                  <a:cubicBezTo>
                    <a:pt x="82880" y="6370"/>
                    <a:pt x="83141" y="6120"/>
                    <a:pt x="83451" y="6120"/>
                  </a:cubicBezTo>
                  <a:close/>
                  <a:moveTo>
                    <a:pt x="87166" y="6120"/>
                  </a:moveTo>
                  <a:cubicBezTo>
                    <a:pt x="87463" y="6120"/>
                    <a:pt x="87737" y="6370"/>
                    <a:pt x="87737" y="6679"/>
                  </a:cubicBezTo>
                  <a:cubicBezTo>
                    <a:pt x="87737" y="6989"/>
                    <a:pt x="87475" y="7251"/>
                    <a:pt x="87166" y="7251"/>
                  </a:cubicBezTo>
                  <a:cubicBezTo>
                    <a:pt x="86856" y="7251"/>
                    <a:pt x="86606" y="6989"/>
                    <a:pt x="86606" y="6679"/>
                  </a:cubicBezTo>
                  <a:cubicBezTo>
                    <a:pt x="86606" y="6370"/>
                    <a:pt x="86856" y="6120"/>
                    <a:pt x="87166" y="6120"/>
                  </a:cubicBezTo>
                  <a:close/>
                  <a:moveTo>
                    <a:pt x="90904" y="6120"/>
                  </a:moveTo>
                  <a:cubicBezTo>
                    <a:pt x="91214" y="6120"/>
                    <a:pt x="91464" y="6370"/>
                    <a:pt x="91464" y="6679"/>
                  </a:cubicBezTo>
                  <a:cubicBezTo>
                    <a:pt x="91464" y="6989"/>
                    <a:pt x="91214" y="7251"/>
                    <a:pt x="90904" y="7251"/>
                  </a:cubicBezTo>
                  <a:cubicBezTo>
                    <a:pt x="90595" y="7251"/>
                    <a:pt x="90345" y="6989"/>
                    <a:pt x="90345" y="6679"/>
                  </a:cubicBezTo>
                  <a:cubicBezTo>
                    <a:pt x="90345" y="6370"/>
                    <a:pt x="90595" y="6120"/>
                    <a:pt x="90904" y="6120"/>
                  </a:cubicBezTo>
                  <a:close/>
                  <a:moveTo>
                    <a:pt x="94631" y="6120"/>
                  </a:moveTo>
                  <a:cubicBezTo>
                    <a:pt x="94929" y="6120"/>
                    <a:pt x="95191" y="6370"/>
                    <a:pt x="95191" y="6679"/>
                  </a:cubicBezTo>
                  <a:cubicBezTo>
                    <a:pt x="95191" y="6989"/>
                    <a:pt x="94941" y="7251"/>
                    <a:pt x="94631" y="7251"/>
                  </a:cubicBezTo>
                  <a:cubicBezTo>
                    <a:pt x="94310" y="7251"/>
                    <a:pt x="94060" y="6989"/>
                    <a:pt x="94060" y="6679"/>
                  </a:cubicBezTo>
                  <a:cubicBezTo>
                    <a:pt x="94060" y="6370"/>
                    <a:pt x="94310" y="6120"/>
                    <a:pt x="94631" y="6120"/>
                  </a:cubicBezTo>
                  <a:close/>
                  <a:moveTo>
                    <a:pt x="98346" y="6120"/>
                  </a:moveTo>
                  <a:cubicBezTo>
                    <a:pt x="98655" y="6120"/>
                    <a:pt x="98905" y="6370"/>
                    <a:pt x="98905" y="6679"/>
                  </a:cubicBezTo>
                  <a:cubicBezTo>
                    <a:pt x="98905" y="6989"/>
                    <a:pt x="98655" y="7251"/>
                    <a:pt x="98346" y="7251"/>
                  </a:cubicBezTo>
                  <a:cubicBezTo>
                    <a:pt x="98036" y="7251"/>
                    <a:pt x="97786" y="6989"/>
                    <a:pt x="97786" y="6679"/>
                  </a:cubicBezTo>
                  <a:cubicBezTo>
                    <a:pt x="97786" y="6370"/>
                    <a:pt x="98036" y="6120"/>
                    <a:pt x="98346" y="6120"/>
                  </a:cubicBezTo>
                  <a:close/>
                  <a:moveTo>
                    <a:pt x="102084" y="6120"/>
                  </a:moveTo>
                  <a:cubicBezTo>
                    <a:pt x="102382" y="6120"/>
                    <a:pt x="102644" y="6370"/>
                    <a:pt x="102644" y="6679"/>
                  </a:cubicBezTo>
                  <a:cubicBezTo>
                    <a:pt x="102644" y="6989"/>
                    <a:pt x="102394" y="7251"/>
                    <a:pt x="102084" y="7251"/>
                  </a:cubicBezTo>
                  <a:cubicBezTo>
                    <a:pt x="101787" y="7251"/>
                    <a:pt x="101513" y="6989"/>
                    <a:pt x="101513" y="6679"/>
                  </a:cubicBezTo>
                  <a:cubicBezTo>
                    <a:pt x="101513" y="6370"/>
                    <a:pt x="101775" y="6120"/>
                    <a:pt x="102084" y="6120"/>
                  </a:cubicBezTo>
                  <a:close/>
                  <a:moveTo>
                    <a:pt x="105799" y="6120"/>
                  </a:moveTo>
                  <a:cubicBezTo>
                    <a:pt x="106121" y="6120"/>
                    <a:pt x="106371" y="6370"/>
                    <a:pt x="106371" y="6679"/>
                  </a:cubicBezTo>
                  <a:cubicBezTo>
                    <a:pt x="106371" y="6989"/>
                    <a:pt x="106109" y="7251"/>
                    <a:pt x="105799" y="7251"/>
                  </a:cubicBezTo>
                  <a:cubicBezTo>
                    <a:pt x="105490" y="7251"/>
                    <a:pt x="105239" y="6989"/>
                    <a:pt x="105239" y="6679"/>
                  </a:cubicBezTo>
                  <a:cubicBezTo>
                    <a:pt x="105239" y="6370"/>
                    <a:pt x="105490" y="6120"/>
                    <a:pt x="105799" y="6120"/>
                  </a:cubicBezTo>
                  <a:close/>
                  <a:moveTo>
                    <a:pt x="109538" y="6120"/>
                  </a:moveTo>
                  <a:cubicBezTo>
                    <a:pt x="109835" y="6120"/>
                    <a:pt x="110109" y="6370"/>
                    <a:pt x="110109" y="6679"/>
                  </a:cubicBezTo>
                  <a:cubicBezTo>
                    <a:pt x="110109" y="6989"/>
                    <a:pt x="109847" y="7251"/>
                    <a:pt x="109538" y="7251"/>
                  </a:cubicBezTo>
                  <a:cubicBezTo>
                    <a:pt x="109228" y="7251"/>
                    <a:pt x="108978" y="6989"/>
                    <a:pt x="108978" y="6679"/>
                  </a:cubicBezTo>
                  <a:cubicBezTo>
                    <a:pt x="108978" y="6370"/>
                    <a:pt x="109228" y="6120"/>
                    <a:pt x="109538" y="6120"/>
                  </a:cubicBezTo>
                  <a:close/>
                  <a:moveTo>
                    <a:pt x="113264" y="6120"/>
                  </a:moveTo>
                  <a:cubicBezTo>
                    <a:pt x="113574" y="6120"/>
                    <a:pt x="113824" y="6370"/>
                    <a:pt x="113824" y="6679"/>
                  </a:cubicBezTo>
                  <a:cubicBezTo>
                    <a:pt x="113824" y="6989"/>
                    <a:pt x="113574" y="7251"/>
                    <a:pt x="113264" y="7251"/>
                  </a:cubicBezTo>
                  <a:cubicBezTo>
                    <a:pt x="112943" y="7251"/>
                    <a:pt x="112693" y="6989"/>
                    <a:pt x="112693" y="6679"/>
                  </a:cubicBezTo>
                  <a:cubicBezTo>
                    <a:pt x="112693" y="6370"/>
                    <a:pt x="112943" y="6120"/>
                    <a:pt x="113264" y="6120"/>
                  </a:cubicBezTo>
                  <a:close/>
                  <a:moveTo>
                    <a:pt x="116991" y="6120"/>
                  </a:moveTo>
                  <a:cubicBezTo>
                    <a:pt x="117289" y="6120"/>
                    <a:pt x="117562" y="6370"/>
                    <a:pt x="117562" y="6679"/>
                  </a:cubicBezTo>
                  <a:cubicBezTo>
                    <a:pt x="117562" y="6989"/>
                    <a:pt x="117312" y="7251"/>
                    <a:pt x="116991" y="7251"/>
                  </a:cubicBezTo>
                  <a:cubicBezTo>
                    <a:pt x="116681" y="7251"/>
                    <a:pt x="116431" y="6989"/>
                    <a:pt x="116431" y="6679"/>
                  </a:cubicBezTo>
                  <a:cubicBezTo>
                    <a:pt x="116431" y="6370"/>
                    <a:pt x="116681" y="6120"/>
                    <a:pt x="116991" y="6120"/>
                  </a:cubicBezTo>
                  <a:close/>
                  <a:moveTo>
                    <a:pt x="120718" y="6120"/>
                  </a:moveTo>
                  <a:cubicBezTo>
                    <a:pt x="121027" y="6120"/>
                    <a:pt x="121277" y="6370"/>
                    <a:pt x="121277" y="6679"/>
                  </a:cubicBezTo>
                  <a:cubicBezTo>
                    <a:pt x="121277" y="6989"/>
                    <a:pt x="121027" y="7251"/>
                    <a:pt x="120718" y="7251"/>
                  </a:cubicBezTo>
                  <a:cubicBezTo>
                    <a:pt x="120408" y="7251"/>
                    <a:pt x="120146" y="6989"/>
                    <a:pt x="120146" y="6679"/>
                  </a:cubicBezTo>
                  <a:cubicBezTo>
                    <a:pt x="120146" y="6370"/>
                    <a:pt x="120420" y="6120"/>
                    <a:pt x="120718" y="6120"/>
                  </a:cubicBezTo>
                  <a:close/>
                  <a:moveTo>
                    <a:pt x="124456" y="6120"/>
                  </a:moveTo>
                  <a:cubicBezTo>
                    <a:pt x="124754" y="6120"/>
                    <a:pt x="125016" y="6370"/>
                    <a:pt x="125016" y="6679"/>
                  </a:cubicBezTo>
                  <a:cubicBezTo>
                    <a:pt x="125016" y="6989"/>
                    <a:pt x="124766" y="7251"/>
                    <a:pt x="124456" y="7251"/>
                  </a:cubicBezTo>
                  <a:cubicBezTo>
                    <a:pt x="124135" y="7251"/>
                    <a:pt x="123885" y="6989"/>
                    <a:pt x="123885" y="6679"/>
                  </a:cubicBezTo>
                  <a:cubicBezTo>
                    <a:pt x="123885" y="6370"/>
                    <a:pt x="124135" y="6120"/>
                    <a:pt x="124456" y="6120"/>
                  </a:cubicBezTo>
                  <a:close/>
                  <a:moveTo>
                    <a:pt x="128171" y="6120"/>
                  </a:moveTo>
                  <a:cubicBezTo>
                    <a:pt x="128480" y="6120"/>
                    <a:pt x="128742" y="6370"/>
                    <a:pt x="128742" y="6679"/>
                  </a:cubicBezTo>
                  <a:cubicBezTo>
                    <a:pt x="128742" y="6989"/>
                    <a:pt x="128480" y="7251"/>
                    <a:pt x="128171" y="7251"/>
                  </a:cubicBezTo>
                  <a:cubicBezTo>
                    <a:pt x="127861" y="7251"/>
                    <a:pt x="127611" y="6989"/>
                    <a:pt x="127611" y="6679"/>
                  </a:cubicBezTo>
                  <a:cubicBezTo>
                    <a:pt x="127611" y="6370"/>
                    <a:pt x="127861" y="6120"/>
                    <a:pt x="128171" y="6120"/>
                  </a:cubicBezTo>
                  <a:close/>
                  <a:moveTo>
                    <a:pt x="131898" y="6120"/>
                  </a:moveTo>
                  <a:cubicBezTo>
                    <a:pt x="132195" y="6120"/>
                    <a:pt x="132457" y="6370"/>
                    <a:pt x="132457" y="6679"/>
                  </a:cubicBezTo>
                  <a:cubicBezTo>
                    <a:pt x="132457" y="6989"/>
                    <a:pt x="132207" y="7251"/>
                    <a:pt x="131898" y="7251"/>
                  </a:cubicBezTo>
                  <a:cubicBezTo>
                    <a:pt x="131600" y="7251"/>
                    <a:pt x="131326" y="6989"/>
                    <a:pt x="131326" y="6679"/>
                  </a:cubicBezTo>
                  <a:cubicBezTo>
                    <a:pt x="131326" y="6370"/>
                    <a:pt x="131576" y="6120"/>
                    <a:pt x="131898" y="6120"/>
                  </a:cubicBezTo>
                  <a:close/>
                  <a:moveTo>
                    <a:pt x="3405" y="7977"/>
                  </a:moveTo>
                  <a:cubicBezTo>
                    <a:pt x="3703" y="7977"/>
                    <a:pt x="3977" y="8227"/>
                    <a:pt x="3977" y="8537"/>
                  </a:cubicBezTo>
                  <a:cubicBezTo>
                    <a:pt x="3977" y="8835"/>
                    <a:pt x="3727" y="9108"/>
                    <a:pt x="3405" y="9108"/>
                  </a:cubicBezTo>
                  <a:cubicBezTo>
                    <a:pt x="3096" y="9108"/>
                    <a:pt x="2846" y="8858"/>
                    <a:pt x="2846" y="8537"/>
                  </a:cubicBezTo>
                  <a:cubicBezTo>
                    <a:pt x="2858" y="8215"/>
                    <a:pt x="3096" y="7977"/>
                    <a:pt x="3405" y="7977"/>
                  </a:cubicBezTo>
                  <a:close/>
                  <a:moveTo>
                    <a:pt x="7132" y="7977"/>
                  </a:moveTo>
                  <a:cubicBezTo>
                    <a:pt x="7430" y="7977"/>
                    <a:pt x="7692" y="8227"/>
                    <a:pt x="7692" y="8537"/>
                  </a:cubicBezTo>
                  <a:cubicBezTo>
                    <a:pt x="7692" y="8835"/>
                    <a:pt x="7442" y="9108"/>
                    <a:pt x="7132" y="9108"/>
                  </a:cubicBezTo>
                  <a:cubicBezTo>
                    <a:pt x="6834" y="9108"/>
                    <a:pt x="6560" y="8858"/>
                    <a:pt x="6560" y="8537"/>
                  </a:cubicBezTo>
                  <a:cubicBezTo>
                    <a:pt x="6584" y="8215"/>
                    <a:pt x="6822" y="7977"/>
                    <a:pt x="7132" y="7977"/>
                  </a:cubicBezTo>
                  <a:close/>
                  <a:moveTo>
                    <a:pt x="10871" y="7977"/>
                  </a:moveTo>
                  <a:cubicBezTo>
                    <a:pt x="11168" y="7977"/>
                    <a:pt x="11430" y="8227"/>
                    <a:pt x="11430" y="8537"/>
                  </a:cubicBezTo>
                  <a:cubicBezTo>
                    <a:pt x="11430" y="8835"/>
                    <a:pt x="11180" y="9108"/>
                    <a:pt x="10871" y="9108"/>
                  </a:cubicBezTo>
                  <a:cubicBezTo>
                    <a:pt x="10573" y="9108"/>
                    <a:pt x="10299" y="8858"/>
                    <a:pt x="10299" y="8537"/>
                  </a:cubicBezTo>
                  <a:cubicBezTo>
                    <a:pt x="10299" y="8215"/>
                    <a:pt x="10549" y="7977"/>
                    <a:pt x="10871" y="7977"/>
                  </a:cubicBezTo>
                  <a:close/>
                  <a:moveTo>
                    <a:pt x="14585" y="7977"/>
                  </a:moveTo>
                  <a:cubicBezTo>
                    <a:pt x="14883" y="7977"/>
                    <a:pt x="15157" y="8227"/>
                    <a:pt x="15157" y="8537"/>
                  </a:cubicBezTo>
                  <a:cubicBezTo>
                    <a:pt x="15157" y="8835"/>
                    <a:pt x="14895" y="9108"/>
                    <a:pt x="14585" y="9108"/>
                  </a:cubicBezTo>
                  <a:cubicBezTo>
                    <a:pt x="14288" y="9108"/>
                    <a:pt x="14014" y="8858"/>
                    <a:pt x="14014" y="8537"/>
                  </a:cubicBezTo>
                  <a:cubicBezTo>
                    <a:pt x="14038" y="8215"/>
                    <a:pt x="14276" y="7977"/>
                    <a:pt x="14585" y="7977"/>
                  </a:cubicBezTo>
                  <a:close/>
                  <a:moveTo>
                    <a:pt x="18324" y="7977"/>
                  </a:moveTo>
                  <a:cubicBezTo>
                    <a:pt x="18622" y="7977"/>
                    <a:pt x="18883" y="8227"/>
                    <a:pt x="18883" y="8537"/>
                  </a:cubicBezTo>
                  <a:cubicBezTo>
                    <a:pt x="18883" y="8835"/>
                    <a:pt x="18633" y="9108"/>
                    <a:pt x="18324" y="9108"/>
                  </a:cubicBezTo>
                  <a:cubicBezTo>
                    <a:pt x="18026" y="9108"/>
                    <a:pt x="17752" y="8858"/>
                    <a:pt x="17752" y="8537"/>
                  </a:cubicBezTo>
                  <a:cubicBezTo>
                    <a:pt x="17752" y="8215"/>
                    <a:pt x="18014" y="7977"/>
                    <a:pt x="18324" y="7977"/>
                  </a:cubicBezTo>
                  <a:close/>
                  <a:moveTo>
                    <a:pt x="22039" y="7977"/>
                  </a:moveTo>
                  <a:cubicBezTo>
                    <a:pt x="22336" y="7977"/>
                    <a:pt x="22610" y="8227"/>
                    <a:pt x="22610" y="8537"/>
                  </a:cubicBezTo>
                  <a:cubicBezTo>
                    <a:pt x="22610" y="8835"/>
                    <a:pt x="22360" y="9108"/>
                    <a:pt x="22039" y="9108"/>
                  </a:cubicBezTo>
                  <a:cubicBezTo>
                    <a:pt x="21729" y="9108"/>
                    <a:pt x="21479" y="8858"/>
                    <a:pt x="21479" y="8537"/>
                  </a:cubicBezTo>
                  <a:cubicBezTo>
                    <a:pt x="21491" y="8215"/>
                    <a:pt x="21729" y="7977"/>
                    <a:pt x="22039" y="7977"/>
                  </a:cubicBezTo>
                  <a:close/>
                  <a:moveTo>
                    <a:pt x="25777" y="7977"/>
                  </a:moveTo>
                  <a:cubicBezTo>
                    <a:pt x="26075" y="7977"/>
                    <a:pt x="26349" y="8227"/>
                    <a:pt x="26349" y="8537"/>
                  </a:cubicBezTo>
                  <a:cubicBezTo>
                    <a:pt x="26349" y="8835"/>
                    <a:pt x="26087" y="9108"/>
                    <a:pt x="25777" y="9108"/>
                  </a:cubicBezTo>
                  <a:cubicBezTo>
                    <a:pt x="25468" y="9108"/>
                    <a:pt x="25206" y="8858"/>
                    <a:pt x="25206" y="8537"/>
                  </a:cubicBezTo>
                  <a:cubicBezTo>
                    <a:pt x="25218" y="8215"/>
                    <a:pt x="25468" y="7977"/>
                    <a:pt x="25777" y="7977"/>
                  </a:cubicBezTo>
                  <a:close/>
                  <a:moveTo>
                    <a:pt x="29504" y="7977"/>
                  </a:moveTo>
                  <a:cubicBezTo>
                    <a:pt x="29801" y="7977"/>
                    <a:pt x="30063" y="8227"/>
                    <a:pt x="30063" y="8537"/>
                  </a:cubicBezTo>
                  <a:cubicBezTo>
                    <a:pt x="30063" y="8835"/>
                    <a:pt x="29813" y="9108"/>
                    <a:pt x="29504" y="9108"/>
                  </a:cubicBezTo>
                  <a:cubicBezTo>
                    <a:pt x="29182" y="9108"/>
                    <a:pt x="28932" y="8858"/>
                    <a:pt x="28932" y="8537"/>
                  </a:cubicBezTo>
                  <a:cubicBezTo>
                    <a:pt x="28944" y="8215"/>
                    <a:pt x="29182" y="7977"/>
                    <a:pt x="29504" y="7977"/>
                  </a:cubicBezTo>
                  <a:close/>
                  <a:moveTo>
                    <a:pt x="33230" y="7977"/>
                  </a:moveTo>
                  <a:cubicBezTo>
                    <a:pt x="33528" y="7977"/>
                    <a:pt x="33802" y="8227"/>
                    <a:pt x="33802" y="8537"/>
                  </a:cubicBezTo>
                  <a:cubicBezTo>
                    <a:pt x="33802" y="8835"/>
                    <a:pt x="33552" y="9108"/>
                    <a:pt x="33230" y="9108"/>
                  </a:cubicBezTo>
                  <a:cubicBezTo>
                    <a:pt x="32921" y="9108"/>
                    <a:pt x="32671" y="8858"/>
                    <a:pt x="32671" y="8537"/>
                  </a:cubicBezTo>
                  <a:cubicBezTo>
                    <a:pt x="32671" y="8215"/>
                    <a:pt x="32921" y="7977"/>
                    <a:pt x="33230" y="7977"/>
                  </a:cubicBezTo>
                  <a:close/>
                  <a:moveTo>
                    <a:pt x="36957" y="7977"/>
                  </a:moveTo>
                  <a:cubicBezTo>
                    <a:pt x="37255" y="7977"/>
                    <a:pt x="37517" y="8227"/>
                    <a:pt x="37517" y="8537"/>
                  </a:cubicBezTo>
                  <a:cubicBezTo>
                    <a:pt x="37517" y="8835"/>
                    <a:pt x="37267" y="9108"/>
                    <a:pt x="36957" y="9108"/>
                  </a:cubicBezTo>
                  <a:cubicBezTo>
                    <a:pt x="36648" y="9108"/>
                    <a:pt x="36386" y="8858"/>
                    <a:pt x="36386" y="8537"/>
                  </a:cubicBezTo>
                  <a:cubicBezTo>
                    <a:pt x="36409" y="8215"/>
                    <a:pt x="36648" y="7977"/>
                    <a:pt x="36957" y="7977"/>
                  </a:cubicBezTo>
                  <a:close/>
                  <a:moveTo>
                    <a:pt x="40672" y="7977"/>
                  </a:moveTo>
                  <a:cubicBezTo>
                    <a:pt x="40970" y="7977"/>
                    <a:pt x="41243" y="8227"/>
                    <a:pt x="41243" y="8537"/>
                  </a:cubicBezTo>
                  <a:cubicBezTo>
                    <a:pt x="41243" y="8835"/>
                    <a:pt x="40993" y="9108"/>
                    <a:pt x="40672" y="9108"/>
                  </a:cubicBezTo>
                  <a:cubicBezTo>
                    <a:pt x="40374" y="9108"/>
                    <a:pt x="40112" y="8858"/>
                    <a:pt x="40112" y="8537"/>
                  </a:cubicBezTo>
                  <a:cubicBezTo>
                    <a:pt x="40124" y="8215"/>
                    <a:pt x="40362" y="7977"/>
                    <a:pt x="40672" y="7977"/>
                  </a:cubicBezTo>
                  <a:close/>
                  <a:moveTo>
                    <a:pt x="44410" y="7977"/>
                  </a:moveTo>
                  <a:cubicBezTo>
                    <a:pt x="44708" y="7977"/>
                    <a:pt x="44982" y="8227"/>
                    <a:pt x="44982" y="8537"/>
                  </a:cubicBezTo>
                  <a:cubicBezTo>
                    <a:pt x="44982" y="8835"/>
                    <a:pt x="44720" y="9108"/>
                    <a:pt x="44410" y="9108"/>
                  </a:cubicBezTo>
                  <a:cubicBezTo>
                    <a:pt x="44113" y="9108"/>
                    <a:pt x="43851" y="8858"/>
                    <a:pt x="43851" y="8537"/>
                  </a:cubicBezTo>
                  <a:cubicBezTo>
                    <a:pt x="43851" y="8215"/>
                    <a:pt x="44101" y="7977"/>
                    <a:pt x="44410" y="7977"/>
                  </a:cubicBezTo>
                  <a:close/>
                  <a:moveTo>
                    <a:pt x="48137" y="7977"/>
                  </a:moveTo>
                  <a:cubicBezTo>
                    <a:pt x="48435" y="7977"/>
                    <a:pt x="48697" y="8227"/>
                    <a:pt x="48697" y="8537"/>
                  </a:cubicBezTo>
                  <a:cubicBezTo>
                    <a:pt x="48697" y="8835"/>
                    <a:pt x="48447" y="9108"/>
                    <a:pt x="48137" y="9108"/>
                  </a:cubicBezTo>
                  <a:cubicBezTo>
                    <a:pt x="47839" y="9108"/>
                    <a:pt x="47566" y="8858"/>
                    <a:pt x="47566" y="8537"/>
                  </a:cubicBezTo>
                  <a:cubicBezTo>
                    <a:pt x="47578" y="8215"/>
                    <a:pt x="47839" y="7977"/>
                    <a:pt x="48137" y="7977"/>
                  </a:cubicBezTo>
                  <a:close/>
                  <a:moveTo>
                    <a:pt x="51864" y="7977"/>
                  </a:moveTo>
                  <a:cubicBezTo>
                    <a:pt x="52161" y="7977"/>
                    <a:pt x="52435" y="8227"/>
                    <a:pt x="52435" y="8537"/>
                  </a:cubicBezTo>
                  <a:cubicBezTo>
                    <a:pt x="52435" y="8835"/>
                    <a:pt x="52185" y="9108"/>
                    <a:pt x="51864" y="9108"/>
                  </a:cubicBezTo>
                  <a:cubicBezTo>
                    <a:pt x="51566" y="9108"/>
                    <a:pt x="51304" y="8858"/>
                    <a:pt x="51304" y="8537"/>
                  </a:cubicBezTo>
                  <a:cubicBezTo>
                    <a:pt x="51304" y="8215"/>
                    <a:pt x="51554" y="7977"/>
                    <a:pt x="51864" y="7977"/>
                  </a:cubicBezTo>
                  <a:close/>
                  <a:moveTo>
                    <a:pt x="55602" y="7977"/>
                  </a:moveTo>
                  <a:cubicBezTo>
                    <a:pt x="55900" y="7977"/>
                    <a:pt x="56174" y="8227"/>
                    <a:pt x="56174" y="8537"/>
                  </a:cubicBezTo>
                  <a:cubicBezTo>
                    <a:pt x="56174" y="8835"/>
                    <a:pt x="55912" y="9108"/>
                    <a:pt x="55602" y="9108"/>
                  </a:cubicBezTo>
                  <a:cubicBezTo>
                    <a:pt x="55293" y="9108"/>
                    <a:pt x="55043" y="8858"/>
                    <a:pt x="55043" y="8537"/>
                  </a:cubicBezTo>
                  <a:cubicBezTo>
                    <a:pt x="55043" y="8215"/>
                    <a:pt x="55293" y="7977"/>
                    <a:pt x="55602" y="7977"/>
                  </a:cubicBezTo>
                  <a:close/>
                  <a:moveTo>
                    <a:pt x="59329" y="7977"/>
                  </a:moveTo>
                  <a:cubicBezTo>
                    <a:pt x="59627" y="7977"/>
                    <a:pt x="59889" y="8227"/>
                    <a:pt x="59889" y="8537"/>
                  </a:cubicBezTo>
                  <a:cubicBezTo>
                    <a:pt x="59889" y="8835"/>
                    <a:pt x="59639" y="9108"/>
                    <a:pt x="59329" y="9108"/>
                  </a:cubicBezTo>
                  <a:cubicBezTo>
                    <a:pt x="59008" y="9108"/>
                    <a:pt x="58757" y="8858"/>
                    <a:pt x="58757" y="8537"/>
                  </a:cubicBezTo>
                  <a:cubicBezTo>
                    <a:pt x="58757" y="8215"/>
                    <a:pt x="59008" y="7977"/>
                    <a:pt x="59329" y="7977"/>
                  </a:cubicBezTo>
                  <a:close/>
                  <a:moveTo>
                    <a:pt x="63056" y="7977"/>
                  </a:moveTo>
                  <a:cubicBezTo>
                    <a:pt x="63353" y="7977"/>
                    <a:pt x="63627" y="8227"/>
                    <a:pt x="63627" y="8537"/>
                  </a:cubicBezTo>
                  <a:cubicBezTo>
                    <a:pt x="63627" y="8835"/>
                    <a:pt x="63377" y="9108"/>
                    <a:pt x="63056" y="9108"/>
                  </a:cubicBezTo>
                  <a:cubicBezTo>
                    <a:pt x="62746" y="9108"/>
                    <a:pt x="62496" y="8858"/>
                    <a:pt x="62496" y="8537"/>
                  </a:cubicBezTo>
                  <a:cubicBezTo>
                    <a:pt x="62496" y="8215"/>
                    <a:pt x="62746" y="7977"/>
                    <a:pt x="63056" y="7977"/>
                  </a:cubicBezTo>
                  <a:close/>
                  <a:moveTo>
                    <a:pt x="66782" y="7977"/>
                  </a:moveTo>
                  <a:cubicBezTo>
                    <a:pt x="67080" y="7977"/>
                    <a:pt x="67342" y="8227"/>
                    <a:pt x="67342" y="8537"/>
                  </a:cubicBezTo>
                  <a:cubicBezTo>
                    <a:pt x="67342" y="8835"/>
                    <a:pt x="67092" y="9108"/>
                    <a:pt x="66782" y="9108"/>
                  </a:cubicBezTo>
                  <a:cubicBezTo>
                    <a:pt x="66473" y="9108"/>
                    <a:pt x="66211" y="8858"/>
                    <a:pt x="66211" y="8537"/>
                  </a:cubicBezTo>
                  <a:cubicBezTo>
                    <a:pt x="66235" y="8215"/>
                    <a:pt x="66473" y="7977"/>
                    <a:pt x="66782" y="7977"/>
                  </a:cubicBezTo>
                  <a:close/>
                  <a:moveTo>
                    <a:pt x="70509" y="7977"/>
                  </a:moveTo>
                  <a:cubicBezTo>
                    <a:pt x="70807" y="7977"/>
                    <a:pt x="71080" y="8227"/>
                    <a:pt x="71080" y="8537"/>
                  </a:cubicBezTo>
                  <a:cubicBezTo>
                    <a:pt x="71080" y="8835"/>
                    <a:pt x="70830" y="9108"/>
                    <a:pt x="70509" y="9108"/>
                  </a:cubicBezTo>
                  <a:cubicBezTo>
                    <a:pt x="70199" y="9108"/>
                    <a:pt x="69949" y="8858"/>
                    <a:pt x="69949" y="8537"/>
                  </a:cubicBezTo>
                  <a:cubicBezTo>
                    <a:pt x="69949" y="8215"/>
                    <a:pt x="70199" y="7977"/>
                    <a:pt x="70509" y="7977"/>
                  </a:cubicBezTo>
                  <a:close/>
                  <a:moveTo>
                    <a:pt x="74236" y="7977"/>
                  </a:moveTo>
                  <a:cubicBezTo>
                    <a:pt x="74533" y="7977"/>
                    <a:pt x="74795" y="8227"/>
                    <a:pt x="74795" y="8537"/>
                  </a:cubicBezTo>
                  <a:cubicBezTo>
                    <a:pt x="74795" y="8835"/>
                    <a:pt x="74545" y="9108"/>
                    <a:pt x="74236" y="9108"/>
                  </a:cubicBezTo>
                  <a:cubicBezTo>
                    <a:pt x="73938" y="9108"/>
                    <a:pt x="73676" y="8858"/>
                    <a:pt x="73676" y="8537"/>
                  </a:cubicBezTo>
                  <a:cubicBezTo>
                    <a:pt x="73676" y="8215"/>
                    <a:pt x="73926" y="7977"/>
                    <a:pt x="74236" y="7977"/>
                  </a:cubicBezTo>
                  <a:close/>
                  <a:moveTo>
                    <a:pt x="77855" y="7977"/>
                  </a:moveTo>
                  <a:cubicBezTo>
                    <a:pt x="78153" y="7977"/>
                    <a:pt x="78415" y="8227"/>
                    <a:pt x="78415" y="8537"/>
                  </a:cubicBezTo>
                  <a:cubicBezTo>
                    <a:pt x="78415" y="8835"/>
                    <a:pt x="78165" y="9108"/>
                    <a:pt x="77855" y="9108"/>
                  </a:cubicBezTo>
                  <a:cubicBezTo>
                    <a:pt x="77546" y="9108"/>
                    <a:pt x="77284" y="8858"/>
                    <a:pt x="77284" y="8537"/>
                  </a:cubicBezTo>
                  <a:cubicBezTo>
                    <a:pt x="77284" y="8215"/>
                    <a:pt x="77546" y="7977"/>
                    <a:pt x="77855" y="7977"/>
                  </a:cubicBezTo>
                  <a:close/>
                  <a:moveTo>
                    <a:pt x="81570" y="7977"/>
                  </a:moveTo>
                  <a:cubicBezTo>
                    <a:pt x="81868" y="7977"/>
                    <a:pt x="82141" y="8227"/>
                    <a:pt x="82141" y="8537"/>
                  </a:cubicBezTo>
                  <a:cubicBezTo>
                    <a:pt x="82141" y="8835"/>
                    <a:pt x="81879" y="9108"/>
                    <a:pt x="81570" y="9108"/>
                  </a:cubicBezTo>
                  <a:cubicBezTo>
                    <a:pt x="81260" y="9108"/>
                    <a:pt x="81010" y="8858"/>
                    <a:pt x="81010" y="8537"/>
                  </a:cubicBezTo>
                  <a:cubicBezTo>
                    <a:pt x="81022" y="8215"/>
                    <a:pt x="81260" y="7977"/>
                    <a:pt x="81570" y="7977"/>
                  </a:cubicBezTo>
                  <a:close/>
                  <a:moveTo>
                    <a:pt x="85308" y="7977"/>
                  </a:moveTo>
                  <a:cubicBezTo>
                    <a:pt x="85606" y="7977"/>
                    <a:pt x="85880" y="8227"/>
                    <a:pt x="85880" y="8537"/>
                  </a:cubicBezTo>
                  <a:cubicBezTo>
                    <a:pt x="85880" y="8835"/>
                    <a:pt x="85618" y="9108"/>
                    <a:pt x="85308" y="9108"/>
                  </a:cubicBezTo>
                  <a:cubicBezTo>
                    <a:pt x="84999" y="9108"/>
                    <a:pt x="84749" y="8858"/>
                    <a:pt x="84749" y="8537"/>
                  </a:cubicBezTo>
                  <a:cubicBezTo>
                    <a:pt x="84749" y="8215"/>
                    <a:pt x="84999" y="7977"/>
                    <a:pt x="85308" y="7977"/>
                  </a:cubicBezTo>
                  <a:close/>
                  <a:moveTo>
                    <a:pt x="89035" y="7977"/>
                  </a:moveTo>
                  <a:cubicBezTo>
                    <a:pt x="89333" y="7977"/>
                    <a:pt x="89595" y="8227"/>
                    <a:pt x="89595" y="8537"/>
                  </a:cubicBezTo>
                  <a:cubicBezTo>
                    <a:pt x="89595" y="8835"/>
                    <a:pt x="89345" y="9108"/>
                    <a:pt x="89035" y="9108"/>
                  </a:cubicBezTo>
                  <a:cubicBezTo>
                    <a:pt x="88714" y="9108"/>
                    <a:pt x="88464" y="8858"/>
                    <a:pt x="88464" y="8537"/>
                  </a:cubicBezTo>
                  <a:cubicBezTo>
                    <a:pt x="88475" y="8215"/>
                    <a:pt x="88714" y="7977"/>
                    <a:pt x="89035" y="7977"/>
                  </a:cubicBezTo>
                  <a:close/>
                  <a:moveTo>
                    <a:pt x="92762" y="7977"/>
                  </a:moveTo>
                  <a:cubicBezTo>
                    <a:pt x="93059" y="7977"/>
                    <a:pt x="93333" y="8227"/>
                    <a:pt x="93333" y="8537"/>
                  </a:cubicBezTo>
                  <a:cubicBezTo>
                    <a:pt x="93333" y="8835"/>
                    <a:pt x="93071" y="9108"/>
                    <a:pt x="92762" y="9108"/>
                  </a:cubicBezTo>
                  <a:cubicBezTo>
                    <a:pt x="92452" y="9108"/>
                    <a:pt x="92202" y="8858"/>
                    <a:pt x="92202" y="8537"/>
                  </a:cubicBezTo>
                  <a:cubicBezTo>
                    <a:pt x="92202" y="8215"/>
                    <a:pt x="92452" y="7977"/>
                    <a:pt x="92762" y="7977"/>
                  </a:cubicBezTo>
                  <a:close/>
                  <a:moveTo>
                    <a:pt x="96488" y="7977"/>
                  </a:moveTo>
                  <a:cubicBezTo>
                    <a:pt x="96786" y="7977"/>
                    <a:pt x="97048" y="8227"/>
                    <a:pt x="97048" y="8537"/>
                  </a:cubicBezTo>
                  <a:cubicBezTo>
                    <a:pt x="97048" y="8835"/>
                    <a:pt x="96798" y="9108"/>
                    <a:pt x="96488" y="9108"/>
                  </a:cubicBezTo>
                  <a:cubicBezTo>
                    <a:pt x="96191" y="9108"/>
                    <a:pt x="95917" y="8858"/>
                    <a:pt x="95917" y="8537"/>
                  </a:cubicBezTo>
                  <a:cubicBezTo>
                    <a:pt x="95917" y="8215"/>
                    <a:pt x="96179" y="7977"/>
                    <a:pt x="96488" y="7977"/>
                  </a:cubicBezTo>
                  <a:close/>
                  <a:moveTo>
                    <a:pt x="100203" y="7977"/>
                  </a:moveTo>
                  <a:cubicBezTo>
                    <a:pt x="100501" y="7977"/>
                    <a:pt x="100775" y="8227"/>
                    <a:pt x="100775" y="8537"/>
                  </a:cubicBezTo>
                  <a:cubicBezTo>
                    <a:pt x="100775" y="8835"/>
                    <a:pt x="100513" y="9108"/>
                    <a:pt x="100203" y="9108"/>
                  </a:cubicBezTo>
                  <a:cubicBezTo>
                    <a:pt x="99905" y="9108"/>
                    <a:pt x="99644" y="8858"/>
                    <a:pt x="99644" y="8537"/>
                  </a:cubicBezTo>
                  <a:cubicBezTo>
                    <a:pt x="99655" y="8215"/>
                    <a:pt x="99894" y="7977"/>
                    <a:pt x="100203" y="7977"/>
                  </a:cubicBezTo>
                  <a:close/>
                  <a:moveTo>
                    <a:pt x="103942" y="7977"/>
                  </a:moveTo>
                  <a:cubicBezTo>
                    <a:pt x="104239" y="7977"/>
                    <a:pt x="104513" y="8227"/>
                    <a:pt x="104513" y="8537"/>
                  </a:cubicBezTo>
                  <a:cubicBezTo>
                    <a:pt x="104513" y="8835"/>
                    <a:pt x="104251" y="9108"/>
                    <a:pt x="103942" y="9108"/>
                  </a:cubicBezTo>
                  <a:cubicBezTo>
                    <a:pt x="103644" y="9108"/>
                    <a:pt x="103382" y="8858"/>
                    <a:pt x="103382" y="8537"/>
                  </a:cubicBezTo>
                  <a:cubicBezTo>
                    <a:pt x="103382" y="8215"/>
                    <a:pt x="103632" y="7977"/>
                    <a:pt x="103942" y="7977"/>
                  </a:cubicBezTo>
                  <a:close/>
                  <a:moveTo>
                    <a:pt x="107668" y="7977"/>
                  </a:moveTo>
                  <a:cubicBezTo>
                    <a:pt x="107966" y="7977"/>
                    <a:pt x="108228" y="8227"/>
                    <a:pt x="108228" y="8537"/>
                  </a:cubicBezTo>
                  <a:cubicBezTo>
                    <a:pt x="108228" y="8835"/>
                    <a:pt x="107978" y="9108"/>
                    <a:pt x="107668" y="9108"/>
                  </a:cubicBezTo>
                  <a:cubicBezTo>
                    <a:pt x="107371" y="9108"/>
                    <a:pt x="107097" y="8858"/>
                    <a:pt x="107097" y="8537"/>
                  </a:cubicBezTo>
                  <a:cubicBezTo>
                    <a:pt x="107109" y="8215"/>
                    <a:pt x="107347" y="7977"/>
                    <a:pt x="107668" y="7977"/>
                  </a:cubicBezTo>
                  <a:close/>
                  <a:moveTo>
                    <a:pt x="111395" y="7977"/>
                  </a:moveTo>
                  <a:cubicBezTo>
                    <a:pt x="111693" y="7977"/>
                    <a:pt x="111967" y="8227"/>
                    <a:pt x="111967" y="8537"/>
                  </a:cubicBezTo>
                  <a:cubicBezTo>
                    <a:pt x="111967" y="8835"/>
                    <a:pt x="111705" y="9108"/>
                    <a:pt x="111395" y="9108"/>
                  </a:cubicBezTo>
                  <a:cubicBezTo>
                    <a:pt x="111085" y="9108"/>
                    <a:pt x="110835" y="8858"/>
                    <a:pt x="110835" y="8537"/>
                  </a:cubicBezTo>
                  <a:cubicBezTo>
                    <a:pt x="110835" y="8215"/>
                    <a:pt x="111085" y="7977"/>
                    <a:pt x="111395" y="7977"/>
                  </a:cubicBezTo>
                  <a:close/>
                  <a:moveTo>
                    <a:pt x="115122" y="7977"/>
                  </a:moveTo>
                  <a:cubicBezTo>
                    <a:pt x="115419" y="7977"/>
                    <a:pt x="115681" y="8227"/>
                    <a:pt x="115681" y="8537"/>
                  </a:cubicBezTo>
                  <a:cubicBezTo>
                    <a:pt x="115681" y="8835"/>
                    <a:pt x="115431" y="9108"/>
                    <a:pt x="115122" y="9108"/>
                  </a:cubicBezTo>
                  <a:cubicBezTo>
                    <a:pt x="114812" y="9108"/>
                    <a:pt x="114550" y="8858"/>
                    <a:pt x="114550" y="8537"/>
                  </a:cubicBezTo>
                  <a:cubicBezTo>
                    <a:pt x="114574" y="8215"/>
                    <a:pt x="114812" y="7977"/>
                    <a:pt x="115122" y="7977"/>
                  </a:cubicBezTo>
                  <a:close/>
                  <a:moveTo>
                    <a:pt x="118860" y="7977"/>
                  </a:moveTo>
                  <a:cubicBezTo>
                    <a:pt x="119158" y="7977"/>
                    <a:pt x="119420" y="8227"/>
                    <a:pt x="119420" y="8537"/>
                  </a:cubicBezTo>
                  <a:cubicBezTo>
                    <a:pt x="119420" y="8835"/>
                    <a:pt x="119170" y="9108"/>
                    <a:pt x="118860" y="9108"/>
                  </a:cubicBezTo>
                  <a:cubicBezTo>
                    <a:pt x="118539" y="9108"/>
                    <a:pt x="118289" y="8858"/>
                    <a:pt x="118289" y="8537"/>
                  </a:cubicBezTo>
                  <a:cubicBezTo>
                    <a:pt x="118289" y="8215"/>
                    <a:pt x="118539" y="7977"/>
                    <a:pt x="118860" y="7977"/>
                  </a:cubicBezTo>
                  <a:close/>
                  <a:moveTo>
                    <a:pt x="122575" y="7977"/>
                  </a:moveTo>
                  <a:cubicBezTo>
                    <a:pt x="122873" y="7977"/>
                    <a:pt x="123146" y="8227"/>
                    <a:pt x="123146" y="8537"/>
                  </a:cubicBezTo>
                  <a:cubicBezTo>
                    <a:pt x="123146" y="8835"/>
                    <a:pt x="122885" y="9108"/>
                    <a:pt x="122575" y="9108"/>
                  </a:cubicBezTo>
                  <a:cubicBezTo>
                    <a:pt x="122265" y="9108"/>
                    <a:pt x="122015" y="8858"/>
                    <a:pt x="122015" y="8537"/>
                  </a:cubicBezTo>
                  <a:cubicBezTo>
                    <a:pt x="122027" y="8215"/>
                    <a:pt x="122277" y="7977"/>
                    <a:pt x="122575" y="7977"/>
                  </a:cubicBezTo>
                  <a:close/>
                  <a:moveTo>
                    <a:pt x="126314" y="7977"/>
                  </a:moveTo>
                  <a:cubicBezTo>
                    <a:pt x="126611" y="7977"/>
                    <a:pt x="126873" y="8227"/>
                    <a:pt x="126873" y="8537"/>
                  </a:cubicBezTo>
                  <a:cubicBezTo>
                    <a:pt x="126873" y="8835"/>
                    <a:pt x="126623" y="9108"/>
                    <a:pt x="126314" y="9108"/>
                  </a:cubicBezTo>
                  <a:cubicBezTo>
                    <a:pt x="126004" y="9108"/>
                    <a:pt x="125742" y="8858"/>
                    <a:pt x="125742" y="8537"/>
                  </a:cubicBezTo>
                  <a:cubicBezTo>
                    <a:pt x="125742" y="8215"/>
                    <a:pt x="126004" y="7977"/>
                    <a:pt x="126314" y="7977"/>
                  </a:cubicBezTo>
                  <a:close/>
                  <a:moveTo>
                    <a:pt x="130028" y="7977"/>
                  </a:moveTo>
                  <a:cubicBezTo>
                    <a:pt x="130326" y="7977"/>
                    <a:pt x="130600" y="8227"/>
                    <a:pt x="130600" y="8537"/>
                  </a:cubicBezTo>
                  <a:cubicBezTo>
                    <a:pt x="130600" y="8835"/>
                    <a:pt x="130350" y="9108"/>
                    <a:pt x="130028" y="9108"/>
                  </a:cubicBezTo>
                  <a:cubicBezTo>
                    <a:pt x="129731" y="9108"/>
                    <a:pt x="129469" y="8858"/>
                    <a:pt x="129469" y="8537"/>
                  </a:cubicBezTo>
                  <a:cubicBezTo>
                    <a:pt x="129469" y="8215"/>
                    <a:pt x="129719" y="7977"/>
                    <a:pt x="130028" y="7977"/>
                  </a:cubicBezTo>
                  <a:close/>
                  <a:moveTo>
                    <a:pt x="1548" y="9835"/>
                  </a:moveTo>
                  <a:cubicBezTo>
                    <a:pt x="1846" y="9835"/>
                    <a:pt x="2119" y="10097"/>
                    <a:pt x="2119" y="10406"/>
                  </a:cubicBezTo>
                  <a:cubicBezTo>
                    <a:pt x="2119" y="10704"/>
                    <a:pt x="1858" y="10966"/>
                    <a:pt x="1548" y="10966"/>
                  </a:cubicBezTo>
                  <a:cubicBezTo>
                    <a:pt x="1238" y="10966"/>
                    <a:pt x="988" y="10716"/>
                    <a:pt x="988" y="10406"/>
                  </a:cubicBezTo>
                  <a:cubicBezTo>
                    <a:pt x="988" y="10097"/>
                    <a:pt x="1238" y="9835"/>
                    <a:pt x="1548" y="9835"/>
                  </a:cubicBezTo>
                  <a:close/>
                  <a:moveTo>
                    <a:pt x="5287" y="9835"/>
                  </a:moveTo>
                  <a:cubicBezTo>
                    <a:pt x="5596" y="9835"/>
                    <a:pt x="5846" y="10097"/>
                    <a:pt x="5846" y="10406"/>
                  </a:cubicBezTo>
                  <a:cubicBezTo>
                    <a:pt x="5846" y="10716"/>
                    <a:pt x="5596" y="10966"/>
                    <a:pt x="5287" y="10966"/>
                  </a:cubicBezTo>
                  <a:cubicBezTo>
                    <a:pt x="4977" y="10966"/>
                    <a:pt x="4715" y="10716"/>
                    <a:pt x="4715" y="10406"/>
                  </a:cubicBezTo>
                  <a:cubicBezTo>
                    <a:pt x="4715" y="10097"/>
                    <a:pt x="4977" y="9835"/>
                    <a:pt x="5287" y="9835"/>
                  </a:cubicBezTo>
                  <a:close/>
                  <a:moveTo>
                    <a:pt x="9001" y="9835"/>
                  </a:moveTo>
                  <a:cubicBezTo>
                    <a:pt x="9299" y="9835"/>
                    <a:pt x="9573" y="10097"/>
                    <a:pt x="9573" y="10406"/>
                  </a:cubicBezTo>
                  <a:cubicBezTo>
                    <a:pt x="9573" y="10704"/>
                    <a:pt x="9323" y="10966"/>
                    <a:pt x="9001" y="10966"/>
                  </a:cubicBezTo>
                  <a:cubicBezTo>
                    <a:pt x="8704" y="10966"/>
                    <a:pt x="8442" y="10716"/>
                    <a:pt x="8442" y="10406"/>
                  </a:cubicBezTo>
                  <a:cubicBezTo>
                    <a:pt x="8442" y="10097"/>
                    <a:pt x="8692" y="9835"/>
                    <a:pt x="9001" y="9835"/>
                  </a:cubicBezTo>
                  <a:close/>
                  <a:moveTo>
                    <a:pt x="12728" y="9835"/>
                  </a:moveTo>
                  <a:cubicBezTo>
                    <a:pt x="13037" y="9835"/>
                    <a:pt x="13288" y="10097"/>
                    <a:pt x="13288" y="10406"/>
                  </a:cubicBezTo>
                  <a:cubicBezTo>
                    <a:pt x="13288" y="10716"/>
                    <a:pt x="13037" y="10966"/>
                    <a:pt x="12728" y="10966"/>
                  </a:cubicBezTo>
                  <a:cubicBezTo>
                    <a:pt x="12418" y="10966"/>
                    <a:pt x="12156" y="10716"/>
                    <a:pt x="12156" y="10406"/>
                  </a:cubicBezTo>
                  <a:cubicBezTo>
                    <a:pt x="12180" y="10097"/>
                    <a:pt x="12418" y="9835"/>
                    <a:pt x="12728" y="9835"/>
                  </a:cubicBezTo>
                  <a:close/>
                  <a:moveTo>
                    <a:pt x="16466" y="9835"/>
                  </a:moveTo>
                  <a:cubicBezTo>
                    <a:pt x="16764" y="9835"/>
                    <a:pt x="17026" y="10097"/>
                    <a:pt x="17026" y="10406"/>
                  </a:cubicBezTo>
                  <a:cubicBezTo>
                    <a:pt x="17026" y="10704"/>
                    <a:pt x="16776" y="10966"/>
                    <a:pt x="16466" y="10966"/>
                  </a:cubicBezTo>
                  <a:cubicBezTo>
                    <a:pt x="16169" y="10966"/>
                    <a:pt x="15895" y="10716"/>
                    <a:pt x="15895" y="10406"/>
                  </a:cubicBezTo>
                  <a:cubicBezTo>
                    <a:pt x="15895" y="10097"/>
                    <a:pt x="16145" y="9835"/>
                    <a:pt x="16466" y="9835"/>
                  </a:cubicBezTo>
                  <a:close/>
                  <a:moveTo>
                    <a:pt x="20181" y="9835"/>
                  </a:moveTo>
                  <a:cubicBezTo>
                    <a:pt x="20491" y="9835"/>
                    <a:pt x="20753" y="10097"/>
                    <a:pt x="20753" y="10406"/>
                  </a:cubicBezTo>
                  <a:cubicBezTo>
                    <a:pt x="20753" y="10716"/>
                    <a:pt x="20491" y="10966"/>
                    <a:pt x="20181" y="10966"/>
                  </a:cubicBezTo>
                  <a:cubicBezTo>
                    <a:pt x="19872" y="10966"/>
                    <a:pt x="19622" y="10716"/>
                    <a:pt x="19622" y="10406"/>
                  </a:cubicBezTo>
                  <a:cubicBezTo>
                    <a:pt x="19634" y="10097"/>
                    <a:pt x="19872" y="9835"/>
                    <a:pt x="20181" y="9835"/>
                  </a:cubicBezTo>
                  <a:close/>
                  <a:moveTo>
                    <a:pt x="23920" y="9835"/>
                  </a:moveTo>
                  <a:cubicBezTo>
                    <a:pt x="24217" y="9835"/>
                    <a:pt x="24479" y="10097"/>
                    <a:pt x="24479" y="10406"/>
                  </a:cubicBezTo>
                  <a:cubicBezTo>
                    <a:pt x="24479" y="10704"/>
                    <a:pt x="24229" y="10966"/>
                    <a:pt x="23920" y="10966"/>
                  </a:cubicBezTo>
                  <a:cubicBezTo>
                    <a:pt x="23610" y="10966"/>
                    <a:pt x="23348" y="10716"/>
                    <a:pt x="23348" y="10406"/>
                  </a:cubicBezTo>
                  <a:cubicBezTo>
                    <a:pt x="23348" y="10097"/>
                    <a:pt x="23610" y="9835"/>
                    <a:pt x="23920" y="9835"/>
                  </a:cubicBezTo>
                  <a:close/>
                  <a:moveTo>
                    <a:pt x="27635" y="9835"/>
                  </a:moveTo>
                  <a:cubicBezTo>
                    <a:pt x="27956" y="9835"/>
                    <a:pt x="28206" y="10097"/>
                    <a:pt x="28206" y="10406"/>
                  </a:cubicBezTo>
                  <a:cubicBezTo>
                    <a:pt x="28206" y="10716"/>
                    <a:pt x="27956" y="10966"/>
                    <a:pt x="27635" y="10966"/>
                  </a:cubicBezTo>
                  <a:cubicBezTo>
                    <a:pt x="27325" y="10966"/>
                    <a:pt x="27075" y="10716"/>
                    <a:pt x="27075" y="10406"/>
                  </a:cubicBezTo>
                  <a:cubicBezTo>
                    <a:pt x="27087" y="10097"/>
                    <a:pt x="27325" y="9835"/>
                    <a:pt x="27635" y="9835"/>
                  </a:cubicBezTo>
                  <a:close/>
                  <a:moveTo>
                    <a:pt x="31373" y="9835"/>
                  </a:moveTo>
                  <a:cubicBezTo>
                    <a:pt x="31671" y="9835"/>
                    <a:pt x="31945" y="10097"/>
                    <a:pt x="31945" y="10406"/>
                  </a:cubicBezTo>
                  <a:cubicBezTo>
                    <a:pt x="31945" y="10704"/>
                    <a:pt x="31683" y="10966"/>
                    <a:pt x="31373" y="10966"/>
                  </a:cubicBezTo>
                  <a:cubicBezTo>
                    <a:pt x="31064" y="10966"/>
                    <a:pt x="30814" y="10716"/>
                    <a:pt x="30814" y="10406"/>
                  </a:cubicBezTo>
                  <a:cubicBezTo>
                    <a:pt x="30814" y="10097"/>
                    <a:pt x="31064" y="9835"/>
                    <a:pt x="31373" y="9835"/>
                  </a:cubicBezTo>
                  <a:close/>
                  <a:moveTo>
                    <a:pt x="35100" y="9835"/>
                  </a:moveTo>
                  <a:cubicBezTo>
                    <a:pt x="35409" y="9835"/>
                    <a:pt x="35659" y="10097"/>
                    <a:pt x="35659" y="10406"/>
                  </a:cubicBezTo>
                  <a:cubicBezTo>
                    <a:pt x="35659" y="10716"/>
                    <a:pt x="35409" y="10966"/>
                    <a:pt x="35100" y="10966"/>
                  </a:cubicBezTo>
                  <a:cubicBezTo>
                    <a:pt x="34778" y="10966"/>
                    <a:pt x="34528" y="10716"/>
                    <a:pt x="34528" y="10406"/>
                  </a:cubicBezTo>
                  <a:cubicBezTo>
                    <a:pt x="34540" y="10097"/>
                    <a:pt x="34778" y="9835"/>
                    <a:pt x="35100" y="9835"/>
                  </a:cubicBezTo>
                  <a:close/>
                  <a:moveTo>
                    <a:pt x="38815" y="9835"/>
                  </a:moveTo>
                  <a:cubicBezTo>
                    <a:pt x="39112" y="9835"/>
                    <a:pt x="39386" y="10097"/>
                    <a:pt x="39386" y="10406"/>
                  </a:cubicBezTo>
                  <a:cubicBezTo>
                    <a:pt x="39386" y="10704"/>
                    <a:pt x="39124" y="10966"/>
                    <a:pt x="38815" y="10966"/>
                  </a:cubicBezTo>
                  <a:cubicBezTo>
                    <a:pt x="38517" y="10966"/>
                    <a:pt x="38255" y="10716"/>
                    <a:pt x="38255" y="10406"/>
                  </a:cubicBezTo>
                  <a:cubicBezTo>
                    <a:pt x="38267" y="10097"/>
                    <a:pt x="38505" y="9835"/>
                    <a:pt x="38815" y="9835"/>
                  </a:cubicBezTo>
                  <a:close/>
                  <a:moveTo>
                    <a:pt x="42553" y="9835"/>
                  </a:moveTo>
                  <a:cubicBezTo>
                    <a:pt x="42863" y="9835"/>
                    <a:pt x="43113" y="10097"/>
                    <a:pt x="43113" y="10406"/>
                  </a:cubicBezTo>
                  <a:cubicBezTo>
                    <a:pt x="43113" y="10716"/>
                    <a:pt x="42863" y="10966"/>
                    <a:pt x="42553" y="10966"/>
                  </a:cubicBezTo>
                  <a:cubicBezTo>
                    <a:pt x="42232" y="10966"/>
                    <a:pt x="41982" y="10716"/>
                    <a:pt x="41982" y="10406"/>
                  </a:cubicBezTo>
                  <a:cubicBezTo>
                    <a:pt x="41982" y="10097"/>
                    <a:pt x="42244" y="9835"/>
                    <a:pt x="42553" y="9835"/>
                  </a:cubicBezTo>
                  <a:close/>
                  <a:moveTo>
                    <a:pt x="46268" y="9835"/>
                  </a:moveTo>
                  <a:cubicBezTo>
                    <a:pt x="46565" y="9835"/>
                    <a:pt x="46839" y="10097"/>
                    <a:pt x="46839" y="10406"/>
                  </a:cubicBezTo>
                  <a:cubicBezTo>
                    <a:pt x="46839" y="10704"/>
                    <a:pt x="46589" y="10966"/>
                    <a:pt x="46268" y="10966"/>
                  </a:cubicBezTo>
                  <a:cubicBezTo>
                    <a:pt x="45970" y="10966"/>
                    <a:pt x="45708" y="10716"/>
                    <a:pt x="45708" y="10406"/>
                  </a:cubicBezTo>
                  <a:cubicBezTo>
                    <a:pt x="45720" y="10097"/>
                    <a:pt x="45958" y="9835"/>
                    <a:pt x="46268" y="9835"/>
                  </a:cubicBezTo>
                  <a:close/>
                  <a:moveTo>
                    <a:pt x="50006" y="9835"/>
                  </a:moveTo>
                  <a:cubicBezTo>
                    <a:pt x="50316" y="9835"/>
                    <a:pt x="50578" y="10097"/>
                    <a:pt x="50578" y="10406"/>
                  </a:cubicBezTo>
                  <a:cubicBezTo>
                    <a:pt x="50578" y="10716"/>
                    <a:pt x="50316" y="10966"/>
                    <a:pt x="50006" y="10966"/>
                  </a:cubicBezTo>
                  <a:cubicBezTo>
                    <a:pt x="49697" y="10966"/>
                    <a:pt x="49447" y="10716"/>
                    <a:pt x="49447" y="10406"/>
                  </a:cubicBezTo>
                  <a:cubicBezTo>
                    <a:pt x="49447" y="10097"/>
                    <a:pt x="49697" y="9835"/>
                    <a:pt x="50006" y="9835"/>
                  </a:cubicBezTo>
                  <a:close/>
                  <a:moveTo>
                    <a:pt x="53733" y="9835"/>
                  </a:moveTo>
                  <a:cubicBezTo>
                    <a:pt x="54031" y="9835"/>
                    <a:pt x="54293" y="10097"/>
                    <a:pt x="54293" y="10406"/>
                  </a:cubicBezTo>
                  <a:cubicBezTo>
                    <a:pt x="54293" y="10704"/>
                    <a:pt x="54043" y="10966"/>
                    <a:pt x="53733" y="10966"/>
                  </a:cubicBezTo>
                  <a:cubicBezTo>
                    <a:pt x="53412" y="10966"/>
                    <a:pt x="53162" y="10716"/>
                    <a:pt x="53162" y="10406"/>
                  </a:cubicBezTo>
                  <a:cubicBezTo>
                    <a:pt x="53173" y="10097"/>
                    <a:pt x="53412" y="9835"/>
                    <a:pt x="53733" y="9835"/>
                  </a:cubicBezTo>
                  <a:close/>
                  <a:moveTo>
                    <a:pt x="57460" y="9835"/>
                  </a:moveTo>
                  <a:cubicBezTo>
                    <a:pt x="57781" y="9835"/>
                    <a:pt x="58031" y="10097"/>
                    <a:pt x="58031" y="10406"/>
                  </a:cubicBezTo>
                  <a:cubicBezTo>
                    <a:pt x="58031" y="10716"/>
                    <a:pt x="57781" y="10966"/>
                    <a:pt x="57460" y="10966"/>
                  </a:cubicBezTo>
                  <a:cubicBezTo>
                    <a:pt x="57150" y="10966"/>
                    <a:pt x="56900" y="10716"/>
                    <a:pt x="56900" y="10406"/>
                  </a:cubicBezTo>
                  <a:cubicBezTo>
                    <a:pt x="56900" y="10097"/>
                    <a:pt x="57150" y="9835"/>
                    <a:pt x="57460" y="9835"/>
                  </a:cubicBezTo>
                  <a:close/>
                  <a:moveTo>
                    <a:pt x="61186" y="9835"/>
                  </a:moveTo>
                  <a:cubicBezTo>
                    <a:pt x="61484" y="9835"/>
                    <a:pt x="61746" y="10097"/>
                    <a:pt x="61746" y="10406"/>
                  </a:cubicBezTo>
                  <a:cubicBezTo>
                    <a:pt x="61746" y="10704"/>
                    <a:pt x="61496" y="10966"/>
                    <a:pt x="61186" y="10966"/>
                  </a:cubicBezTo>
                  <a:cubicBezTo>
                    <a:pt x="60877" y="10966"/>
                    <a:pt x="60615" y="10716"/>
                    <a:pt x="60615" y="10406"/>
                  </a:cubicBezTo>
                  <a:cubicBezTo>
                    <a:pt x="60639" y="10097"/>
                    <a:pt x="60877" y="9835"/>
                    <a:pt x="61186" y="9835"/>
                  </a:cubicBezTo>
                  <a:close/>
                  <a:moveTo>
                    <a:pt x="64925" y="9835"/>
                  </a:moveTo>
                  <a:cubicBezTo>
                    <a:pt x="65234" y="9835"/>
                    <a:pt x="65485" y="10097"/>
                    <a:pt x="65485" y="10406"/>
                  </a:cubicBezTo>
                  <a:cubicBezTo>
                    <a:pt x="65485" y="10716"/>
                    <a:pt x="65234" y="10966"/>
                    <a:pt x="64925" y="10966"/>
                  </a:cubicBezTo>
                  <a:cubicBezTo>
                    <a:pt x="64603" y="10966"/>
                    <a:pt x="64353" y="10716"/>
                    <a:pt x="64353" y="10406"/>
                  </a:cubicBezTo>
                  <a:cubicBezTo>
                    <a:pt x="64353" y="10097"/>
                    <a:pt x="64603" y="9835"/>
                    <a:pt x="64925" y="9835"/>
                  </a:cubicBezTo>
                  <a:close/>
                  <a:moveTo>
                    <a:pt x="68640" y="9835"/>
                  </a:moveTo>
                  <a:cubicBezTo>
                    <a:pt x="68937" y="9835"/>
                    <a:pt x="69211" y="10097"/>
                    <a:pt x="69211" y="10406"/>
                  </a:cubicBezTo>
                  <a:cubicBezTo>
                    <a:pt x="69211" y="10704"/>
                    <a:pt x="68949" y="10966"/>
                    <a:pt x="68640" y="10966"/>
                  </a:cubicBezTo>
                  <a:cubicBezTo>
                    <a:pt x="68330" y="10966"/>
                    <a:pt x="68080" y="10716"/>
                    <a:pt x="68080" y="10406"/>
                  </a:cubicBezTo>
                  <a:cubicBezTo>
                    <a:pt x="68092" y="10097"/>
                    <a:pt x="68330" y="9835"/>
                    <a:pt x="68640" y="9835"/>
                  </a:cubicBezTo>
                  <a:close/>
                  <a:moveTo>
                    <a:pt x="72366" y="9835"/>
                  </a:moveTo>
                  <a:cubicBezTo>
                    <a:pt x="72676" y="9835"/>
                    <a:pt x="72926" y="10097"/>
                    <a:pt x="72926" y="10406"/>
                  </a:cubicBezTo>
                  <a:cubicBezTo>
                    <a:pt x="72926" y="10716"/>
                    <a:pt x="72676" y="10966"/>
                    <a:pt x="72366" y="10966"/>
                  </a:cubicBezTo>
                  <a:cubicBezTo>
                    <a:pt x="72045" y="10966"/>
                    <a:pt x="71795" y="10716"/>
                    <a:pt x="71795" y="10406"/>
                  </a:cubicBezTo>
                  <a:cubicBezTo>
                    <a:pt x="71807" y="10097"/>
                    <a:pt x="72069" y="9835"/>
                    <a:pt x="72366" y="9835"/>
                  </a:cubicBezTo>
                  <a:close/>
                  <a:moveTo>
                    <a:pt x="76093" y="9835"/>
                  </a:moveTo>
                  <a:cubicBezTo>
                    <a:pt x="76391" y="9835"/>
                    <a:pt x="76664" y="10097"/>
                    <a:pt x="76664" y="10406"/>
                  </a:cubicBezTo>
                  <a:cubicBezTo>
                    <a:pt x="76664" y="10704"/>
                    <a:pt x="76403" y="10966"/>
                    <a:pt x="76093" y="10966"/>
                  </a:cubicBezTo>
                  <a:cubicBezTo>
                    <a:pt x="75795" y="10966"/>
                    <a:pt x="75533" y="10716"/>
                    <a:pt x="75533" y="10406"/>
                  </a:cubicBezTo>
                  <a:cubicBezTo>
                    <a:pt x="75533" y="10097"/>
                    <a:pt x="75783" y="9835"/>
                    <a:pt x="76093" y="9835"/>
                  </a:cubicBezTo>
                  <a:close/>
                  <a:moveTo>
                    <a:pt x="79712" y="9835"/>
                  </a:moveTo>
                  <a:cubicBezTo>
                    <a:pt x="80010" y="9835"/>
                    <a:pt x="80284" y="10097"/>
                    <a:pt x="80284" y="10406"/>
                  </a:cubicBezTo>
                  <a:cubicBezTo>
                    <a:pt x="80284" y="10704"/>
                    <a:pt x="80022" y="10966"/>
                    <a:pt x="79712" y="10966"/>
                  </a:cubicBezTo>
                  <a:cubicBezTo>
                    <a:pt x="79403" y="10966"/>
                    <a:pt x="79153" y="10716"/>
                    <a:pt x="79153" y="10406"/>
                  </a:cubicBezTo>
                  <a:cubicBezTo>
                    <a:pt x="79165" y="10097"/>
                    <a:pt x="79403" y="9835"/>
                    <a:pt x="79712" y="9835"/>
                  </a:cubicBezTo>
                  <a:close/>
                  <a:moveTo>
                    <a:pt x="83451" y="9835"/>
                  </a:moveTo>
                  <a:cubicBezTo>
                    <a:pt x="83761" y="9835"/>
                    <a:pt x="84011" y="10097"/>
                    <a:pt x="84011" y="10406"/>
                  </a:cubicBezTo>
                  <a:cubicBezTo>
                    <a:pt x="84011" y="10716"/>
                    <a:pt x="83761" y="10966"/>
                    <a:pt x="83451" y="10966"/>
                  </a:cubicBezTo>
                  <a:cubicBezTo>
                    <a:pt x="83141" y="10966"/>
                    <a:pt x="82880" y="10716"/>
                    <a:pt x="82880" y="10406"/>
                  </a:cubicBezTo>
                  <a:cubicBezTo>
                    <a:pt x="82880" y="10097"/>
                    <a:pt x="83141" y="9835"/>
                    <a:pt x="83451" y="9835"/>
                  </a:cubicBezTo>
                  <a:close/>
                  <a:moveTo>
                    <a:pt x="87166" y="9835"/>
                  </a:moveTo>
                  <a:cubicBezTo>
                    <a:pt x="87463" y="9835"/>
                    <a:pt x="87737" y="10097"/>
                    <a:pt x="87737" y="10406"/>
                  </a:cubicBezTo>
                  <a:cubicBezTo>
                    <a:pt x="87737" y="10704"/>
                    <a:pt x="87475" y="10966"/>
                    <a:pt x="87166" y="10966"/>
                  </a:cubicBezTo>
                  <a:cubicBezTo>
                    <a:pt x="86856" y="10966"/>
                    <a:pt x="86606" y="10716"/>
                    <a:pt x="86606" y="10406"/>
                  </a:cubicBezTo>
                  <a:cubicBezTo>
                    <a:pt x="86618" y="10097"/>
                    <a:pt x="86856" y="9835"/>
                    <a:pt x="87166" y="9835"/>
                  </a:cubicBezTo>
                  <a:close/>
                  <a:moveTo>
                    <a:pt x="90904" y="9835"/>
                  </a:moveTo>
                  <a:cubicBezTo>
                    <a:pt x="91214" y="9835"/>
                    <a:pt x="91464" y="10097"/>
                    <a:pt x="91464" y="10406"/>
                  </a:cubicBezTo>
                  <a:cubicBezTo>
                    <a:pt x="91464" y="10716"/>
                    <a:pt x="91214" y="10966"/>
                    <a:pt x="90904" y="10966"/>
                  </a:cubicBezTo>
                  <a:cubicBezTo>
                    <a:pt x="90595" y="10966"/>
                    <a:pt x="90345" y="10716"/>
                    <a:pt x="90345" y="10406"/>
                  </a:cubicBezTo>
                  <a:cubicBezTo>
                    <a:pt x="90345" y="10097"/>
                    <a:pt x="90595" y="9835"/>
                    <a:pt x="90904" y="9835"/>
                  </a:cubicBezTo>
                  <a:close/>
                  <a:moveTo>
                    <a:pt x="94631" y="9835"/>
                  </a:moveTo>
                  <a:cubicBezTo>
                    <a:pt x="94929" y="9835"/>
                    <a:pt x="95191" y="10097"/>
                    <a:pt x="95191" y="10406"/>
                  </a:cubicBezTo>
                  <a:cubicBezTo>
                    <a:pt x="95191" y="10704"/>
                    <a:pt x="94941" y="10966"/>
                    <a:pt x="94631" y="10966"/>
                  </a:cubicBezTo>
                  <a:cubicBezTo>
                    <a:pt x="94310" y="10966"/>
                    <a:pt x="94060" y="10716"/>
                    <a:pt x="94060" y="10406"/>
                  </a:cubicBezTo>
                  <a:cubicBezTo>
                    <a:pt x="94071" y="10097"/>
                    <a:pt x="94310" y="9835"/>
                    <a:pt x="94631" y="9835"/>
                  </a:cubicBezTo>
                  <a:close/>
                  <a:moveTo>
                    <a:pt x="98346" y="9835"/>
                  </a:moveTo>
                  <a:cubicBezTo>
                    <a:pt x="98655" y="9835"/>
                    <a:pt x="98905" y="10097"/>
                    <a:pt x="98905" y="10406"/>
                  </a:cubicBezTo>
                  <a:cubicBezTo>
                    <a:pt x="98905" y="10716"/>
                    <a:pt x="98655" y="10966"/>
                    <a:pt x="98346" y="10966"/>
                  </a:cubicBezTo>
                  <a:cubicBezTo>
                    <a:pt x="98036" y="10966"/>
                    <a:pt x="97786" y="10716"/>
                    <a:pt x="97786" y="10406"/>
                  </a:cubicBezTo>
                  <a:cubicBezTo>
                    <a:pt x="97798" y="10097"/>
                    <a:pt x="98036" y="9835"/>
                    <a:pt x="98346" y="9835"/>
                  </a:cubicBezTo>
                  <a:close/>
                  <a:moveTo>
                    <a:pt x="102084" y="9835"/>
                  </a:moveTo>
                  <a:cubicBezTo>
                    <a:pt x="102382" y="9835"/>
                    <a:pt x="102644" y="10097"/>
                    <a:pt x="102644" y="10406"/>
                  </a:cubicBezTo>
                  <a:cubicBezTo>
                    <a:pt x="102644" y="10704"/>
                    <a:pt x="102394" y="10966"/>
                    <a:pt x="102084" y="10966"/>
                  </a:cubicBezTo>
                  <a:cubicBezTo>
                    <a:pt x="101787" y="10966"/>
                    <a:pt x="101513" y="10716"/>
                    <a:pt x="101513" y="10406"/>
                  </a:cubicBezTo>
                  <a:cubicBezTo>
                    <a:pt x="101513" y="10097"/>
                    <a:pt x="101775" y="9835"/>
                    <a:pt x="102084" y="9835"/>
                  </a:cubicBezTo>
                  <a:close/>
                  <a:moveTo>
                    <a:pt x="105799" y="9835"/>
                  </a:moveTo>
                  <a:cubicBezTo>
                    <a:pt x="106121" y="9835"/>
                    <a:pt x="106371" y="10097"/>
                    <a:pt x="106371" y="10406"/>
                  </a:cubicBezTo>
                  <a:cubicBezTo>
                    <a:pt x="106371" y="10716"/>
                    <a:pt x="106109" y="10966"/>
                    <a:pt x="105799" y="10966"/>
                  </a:cubicBezTo>
                  <a:cubicBezTo>
                    <a:pt x="105490" y="10966"/>
                    <a:pt x="105239" y="10716"/>
                    <a:pt x="105239" y="10406"/>
                  </a:cubicBezTo>
                  <a:cubicBezTo>
                    <a:pt x="105251" y="10097"/>
                    <a:pt x="105490" y="9835"/>
                    <a:pt x="105799" y="9835"/>
                  </a:cubicBezTo>
                  <a:close/>
                  <a:moveTo>
                    <a:pt x="109538" y="9835"/>
                  </a:moveTo>
                  <a:cubicBezTo>
                    <a:pt x="109835" y="9835"/>
                    <a:pt x="110109" y="10097"/>
                    <a:pt x="110109" y="10406"/>
                  </a:cubicBezTo>
                  <a:cubicBezTo>
                    <a:pt x="110109" y="10704"/>
                    <a:pt x="109847" y="10966"/>
                    <a:pt x="109538" y="10966"/>
                  </a:cubicBezTo>
                  <a:cubicBezTo>
                    <a:pt x="109228" y="10966"/>
                    <a:pt x="108978" y="10716"/>
                    <a:pt x="108978" y="10406"/>
                  </a:cubicBezTo>
                  <a:cubicBezTo>
                    <a:pt x="108978" y="10097"/>
                    <a:pt x="109228" y="9835"/>
                    <a:pt x="109538" y="9835"/>
                  </a:cubicBezTo>
                  <a:close/>
                  <a:moveTo>
                    <a:pt x="113264" y="9835"/>
                  </a:moveTo>
                  <a:cubicBezTo>
                    <a:pt x="113574" y="9835"/>
                    <a:pt x="113824" y="10097"/>
                    <a:pt x="113824" y="10406"/>
                  </a:cubicBezTo>
                  <a:cubicBezTo>
                    <a:pt x="113824" y="10716"/>
                    <a:pt x="113574" y="10966"/>
                    <a:pt x="113264" y="10966"/>
                  </a:cubicBezTo>
                  <a:cubicBezTo>
                    <a:pt x="112943" y="10966"/>
                    <a:pt x="112693" y="10716"/>
                    <a:pt x="112693" y="10406"/>
                  </a:cubicBezTo>
                  <a:cubicBezTo>
                    <a:pt x="112705" y="10097"/>
                    <a:pt x="112943" y="9835"/>
                    <a:pt x="113264" y="9835"/>
                  </a:cubicBezTo>
                  <a:close/>
                  <a:moveTo>
                    <a:pt x="116991" y="9835"/>
                  </a:moveTo>
                  <a:cubicBezTo>
                    <a:pt x="117289" y="9835"/>
                    <a:pt x="117562" y="10097"/>
                    <a:pt x="117562" y="10406"/>
                  </a:cubicBezTo>
                  <a:cubicBezTo>
                    <a:pt x="117562" y="10704"/>
                    <a:pt x="117312" y="10966"/>
                    <a:pt x="116991" y="10966"/>
                  </a:cubicBezTo>
                  <a:cubicBezTo>
                    <a:pt x="116681" y="10966"/>
                    <a:pt x="116431" y="10716"/>
                    <a:pt x="116431" y="10406"/>
                  </a:cubicBezTo>
                  <a:cubicBezTo>
                    <a:pt x="116431" y="10097"/>
                    <a:pt x="116681" y="9835"/>
                    <a:pt x="116991" y="9835"/>
                  </a:cubicBezTo>
                  <a:close/>
                  <a:moveTo>
                    <a:pt x="120718" y="9835"/>
                  </a:moveTo>
                  <a:cubicBezTo>
                    <a:pt x="121027" y="9835"/>
                    <a:pt x="121277" y="10097"/>
                    <a:pt x="121277" y="10406"/>
                  </a:cubicBezTo>
                  <a:cubicBezTo>
                    <a:pt x="121277" y="10716"/>
                    <a:pt x="121027" y="10966"/>
                    <a:pt x="120718" y="10966"/>
                  </a:cubicBezTo>
                  <a:cubicBezTo>
                    <a:pt x="120408" y="10966"/>
                    <a:pt x="120146" y="10716"/>
                    <a:pt x="120146" y="10406"/>
                  </a:cubicBezTo>
                  <a:cubicBezTo>
                    <a:pt x="120170" y="10097"/>
                    <a:pt x="120420" y="9835"/>
                    <a:pt x="120718" y="9835"/>
                  </a:cubicBezTo>
                  <a:close/>
                  <a:moveTo>
                    <a:pt x="124456" y="9835"/>
                  </a:moveTo>
                  <a:cubicBezTo>
                    <a:pt x="124754" y="9835"/>
                    <a:pt x="125016" y="10097"/>
                    <a:pt x="125016" y="10406"/>
                  </a:cubicBezTo>
                  <a:cubicBezTo>
                    <a:pt x="125016" y="10704"/>
                    <a:pt x="124766" y="10966"/>
                    <a:pt x="124456" y="10966"/>
                  </a:cubicBezTo>
                  <a:cubicBezTo>
                    <a:pt x="124135" y="10966"/>
                    <a:pt x="123885" y="10716"/>
                    <a:pt x="123885" y="10406"/>
                  </a:cubicBezTo>
                  <a:cubicBezTo>
                    <a:pt x="123885" y="10097"/>
                    <a:pt x="124135" y="9835"/>
                    <a:pt x="124456" y="9835"/>
                  </a:cubicBezTo>
                  <a:close/>
                  <a:moveTo>
                    <a:pt x="128171" y="9835"/>
                  </a:moveTo>
                  <a:cubicBezTo>
                    <a:pt x="128480" y="9835"/>
                    <a:pt x="128742" y="10097"/>
                    <a:pt x="128742" y="10406"/>
                  </a:cubicBezTo>
                  <a:cubicBezTo>
                    <a:pt x="128742" y="10716"/>
                    <a:pt x="128480" y="10966"/>
                    <a:pt x="128171" y="10966"/>
                  </a:cubicBezTo>
                  <a:cubicBezTo>
                    <a:pt x="127861" y="10966"/>
                    <a:pt x="127611" y="10716"/>
                    <a:pt x="127611" y="10406"/>
                  </a:cubicBezTo>
                  <a:cubicBezTo>
                    <a:pt x="127611" y="10097"/>
                    <a:pt x="127861" y="9835"/>
                    <a:pt x="128171" y="9835"/>
                  </a:cubicBezTo>
                  <a:close/>
                  <a:moveTo>
                    <a:pt x="131898" y="9835"/>
                  </a:moveTo>
                  <a:cubicBezTo>
                    <a:pt x="132195" y="9835"/>
                    <a:pt x="132457" y="10097"/>
                    <a:pt x="132457" y="10406"/>
                  </a:cubicBezTo>
                  <a:cubicBezTo>
                    <a:pt x="132457" y="10704"/>
                    <a:pt x="132207" y="10966"/>
                    <a:pt x="131898" y="10966"/>
                  </a:cubicBezTo>
                  <a:cubicBezTo>
                    <a:pt x="131600" y="10966"/>
                    <a:pt x="131326" y="10716"/>
                    <a:pt x="131326" y="10406"/>
                  </a:cubicBezTo>
                  <a:cubicBezTo>
                    <a:pt x="131338" y="10097"/>
                    <a:pt x="131576" y="9835"/>
                    <a:pt x="131898" y="9835"/>
                  </a:cubicBezTo>
                  <a:close/>
                  <a:moveTo>
                    <a:pt x="3405" y="11692"/>
                  </a:moveTo>
                  <a:cubicBezTo>
                    <a:pt x="3703" y="11692"/>
                    <a:pt x="3977" y="11954"/>
                    <a:pt x="3977" y="12263"/>
                  </a:cubicBezTo>
                  <a:cubicBezTo>
                    <a:pt x="3977" y="12561"/>
                    <a:pt x="3727" y="12823"/>
                    <a:pt x="3405" y="12823"/>
                  </a:cubicBezTo>
                  <a:cubicBezTo>
                    <a:pt x="3096" y="12823"/>
                    <a:pt x="2846" y="12573"/>
                    <a:pt x="2846" y="12263"/>
                  </a:cubicBezTo>
                  <a:cubicBezTo>
                    <a:pt x="2858" y="11954"/>
                    <a:pt x="3096" y="11692"/>
                    <a:pt x="3405" y="11692"/>
                  </a:cubicBezTo>
                  <a:close/>
                  <a:moveTo>
                    <a:pt x="7132" y="11692"/>
                  </a:moveTo>
                  <a:cubicBezTo>
                    <a:pt x="7430" y="11692"/>
                    <a:pt x="7692" y="11954"/>
                    <a:pt x="7692" y="12263"/>
                  </a:cubicBezTo>
                  <a:cubicBezTo>
                    <a:pt x="7692" y="12561"/>
                    <a:pt x="7442" y="12823"/>
                    <a:pt x="7132" y="12823"/>
                  </a:cubicBezTo>
                  <a:cubicBezTo>
                    <a:pt x="6834" y="12823"/>
                    <a:pt x="6560" y="12573"/>
                    <a:pt x="6560" y="12263"/>
                  </a:cubicBezTo>
                  <a:cubicBezTo>
                    <a:pt x="6584" y="11954"/>
                    <a:pt x="6822" y="11692"/>
                    <a:pt x="7132" y="11692"/>
                  </a:cubicBezTo>
                  <a:close/>
                  <a:moveTo>
                    <a:pt x="10871" y="11692"/>
                  </a:moveTo>
                  <a:cubicBezTo>
                    <a:pt x="11168" y="11692"/>
                    <a:pt x="11430" y="11954"/>
                    <a:pt x="11430" y="12263"/>
                  </a:cubicBezTo>
                  <a:cubicBezTo>
                    <a:pt x="11430" y="12561"/>
                    <a:pt x="11180" y="12823"/>
                    <a:pt x="10871" y="12823"/>
                  </a:cubicBezTo>
                  <a:cubicBezTo>
                    <a:pt x="10573" y="12823"/>
                    <a:pt x="10299" y="12573"/>
                    <a:pt x="10299" y="12263"/>
                  </a:cubicBezTo>
                  <a:cubicBezTo>
                    <a:pt x="10299" y="11954"/>
                    <a:pt x="10549" y="11692"/>
                    <a:pt x="10871" y="11692"/>
                  </a:cubicBezTo>
                  <a:close/>
                  <a:moveTo>
                    <a:pt x="14585" y="11692"/>
                  </a:moveTo>
                  <a:cubicBezTo>
                    <a:pt x="14883" y="11692"/>
                    <a:pt x="15157" y="11954"/>
                    <a:pt x="15157" y="12263"/>
                  </a:cubicBezTo>
                  <a:cubicBezTo>
                    <a:pt x="15157" y="12561"/>
                    <a:pt x="14895" y="12823"/>
                    <a:pt x="14585" y="12823"/>
                  </a:cubicBezTo>
                  <a:cubicBezTo>
                    <a:pt x="14288" y="12823"/>
                    <a:pt x="14014" y="12573"/>
                    <a:pt x="14014" y="12263"/>
                  </a:cubicBezTo>
                  <a:cubicBezTo>
                    <a:pt x="14038" y="11954"/>
                    <a:pt x="14276" y="11692"/>
                    <a:pt x="14585" y="11692"/>
                  </a:cubicBezTo>
                  <a:close/>
                  <a:moveTo>
                    <a:pt x="18324" y="11692"/>
                  </a:moveTo>
                  <a:cubicBezTo>
                    <a:pt x="18622" y="11692"/>
                    <a:pt x="18883" y="11954"/>
                    <a:pt x="18883" y="12263"/>
                  </a:cubicBezTo>
                  <a:cubicBezTo>
                    <a:pt x="18883" y="12561"/>
                    <a:pt x="18633" y="12823"/>
                    <a:pt x="18324" y="12823"/>
                  </a:cubicBezTo>
                  <a:cubicBezTo>
                    <a:pt x="18026" y="12823"/>
                    <a:pt x="17752" y="12573"/>
                    <a:pt x="17752" y="12263"/>
                  </a:cubicBezTo>
                  <a:cubicBezTo>
                    <a:pt x="17752" y="11954"/>
                    <a:pt x="18014" y="11692"/>
                    <a:pt x="18324" y="11692"/>
                  </a:cubicBezTo>
                  <a:close/>
                  <a:moveTo>
                    <a:pt x="22039" y="11692"/>
                  </a:moveTo>
                  <a:cubicBezTo>
                    <a:pt x="22336" y="11692"/>
                    <a:pt x="22610" y="11954"/>
                    <a:pt x="22610" y="12263"/>
                  </a:cubicBezTo>
                  <a:cubicBezTo>
                    <a:pt x="22610" y="12561"/>
                    <a:pt x="22360" y="12823"/>
                    <a:pt x="22039" y="12823"/>
                  </a:cubicBezTo>
                  <a:cubicBezTo>
                    <a:pt x="21729" y="12823"/>
                    <a:pt x="21479" y="12573"/>
                    <a:pt x="21479" y="12263"/>
                  </a:cubicBezTo>
                  <a:cubicBezTo>
                    <a:pt x="21491" y="11954"/>
                    <a:pt x="21729" y="11692"/>
                    <a:pt x="22039" y="11692"/>
                  </a:cubicBezTo>
                  <a:close/>
                  <a:moveTo>
                    <a:pt x="25777" y="11692"/>
                  </a:moveTo>
                  <a:cubicBezTo>
                    <a:pt x="26075" y="11692"/>
                    <a:pt x="26349" y="11954"/>
                    <a:pt x="26349" y="12263"/>
                  </a:cubicBezTo>
                  <a:cubicBezTo>
                    <a:pt x="26349" y="12561"/>
                    <a:pt x="26087" y="12823"/>
                    <a:pt x="25777" y="12823"/>
                  </a:cubicBezTo>
                  <a:cubicBezTo>
                    <a:pt x="25468" y="12823"/>
                    <a:pt x="25206" y="12573"/>
                    <a:pt x="25206" y="12263"/>
                  </a:cubicBezTo>
                  <a:cubicBezTo>
                    <a:pt x="25218" y="11954"/>
                    <a:pt x="25468" y="11692"/>
                    <a:pt x="25777" y="11692"/>
                  </a:cubicBezTo>
                  <a:close/>
                  <a:moveTo>
                    <a:pt x="29504" y="11692"/>
                  </a:moveTo>
                  <a:cubicBezTo>
                    <a:pt x="29801" y="11692"/>
                    <a:pt x="30063" y="11954"/>
                    <a:pt x="30063" y="12263"/>
                  </a:cubicBezTo>
                  <a:cubicBezTo>
                    <a:pt x="30063" y="12561"/>
                    <a:pt x="29813" y="12823"/>
                    <a:pt x="29504" y="12823"/>
                  </a:cubicBezTo>
                  <a:cubicBezTo>
                    <a:pt x="29182" y="12823"/>
                    <a:pt x="28932" y="12573"/>
                    <a:pt x="28932" y="12263"/>
                  </a:cubicBezTo>
                  <a:cubicBezTo>
                    <a:pt x="28944" y="11954"/>
                    <a:pt x="29182" y="11692"/>
                    <a:pt x="29504" y="11692"/>
                  </a:cubicBezTo>
                  <a:close/>
                  <a:moveTo>
                    <a:pt x="33230" y="11692"/>
                  </a:moveTo>
                  <a:cubicBezTo>
                    <a:pt x="33528" y="11692"/>
                    <a:pt x="33802" y="11954"/>
                    <a:pt x="33802" y="12263"/>
                  </a:cubicBezTo>
                  <a:cubicBezTo>
                    <a:pt x="33802" y="12561"/>
                    <a:pt x="33552" y="12823"/>
                    <a:pt x="33230" y="12823"/>
                  </a:cubicBezTo>
                  <a:cubicBezTo>
                    <a:pt x="32921" y="12823"/>
                    <a:pt x="32671" y="12573"/>
                    <a:pt x="32671" y="12263"/>
                  </a:cubicBezTo>
                  <a:cubicBezTo>
                    <a:pt x="32671" y="11954"/>
                    <a:pt x="32921" y="11692"/>
                    <a:pt x="33230" y="11692"/>
                  </a:cubicBezTo>
                  <a:close/>
                  <a:moveTo>
                    <a:pt x="36957" y="11692"/>
                  </a:moveTo>
                  <a:cubicBezTo>
                    <a:pt x="37255" y="11692"/>
                    <a:pt x="37517" y="11954"/>
                    <a:pt x="37517" y="12263"/>
                  </a:cubicBezTo>
                  <a:cubicBezTo>
                    <a:pt x="37517" y="12561"/>
                    <a:pt x="37267" y="12823"/>
                    <a:pt x="36957" y="12823"/>
                  </a:cubicBezTo>
                  <a:cubicBezTo>
                    <a:pt x="36648" y="12823"/>
                    <a:pt x="36386" y="12573"/>
                    <a:pt x="36386" y="12263"/>
                  </a:cubicBezTo>
                  <a:cubicBezTo>
                    <a:pt x="36409" y="11954"/>
                    <a:pt x="36648" y="11692"/>
                    <a:pt x="36957" y="11692"/>
                  </a:cubicBezTo>
                  <a:close/>
                  <a:moveTo>
                    <a:pt x="40672" y="11692"/>
                  </a:moveTo>
                  <a:cubicBezTo>
                    <a:pt x="40970" y="11692"/>
                    <a:pt x="41243" y="11954"/>
                    <a:pt x="41243" y="12263"/>
                  </a:cubicBezTo>
                  <a:cubicBezTo>
                    <a:pt x="41243" y="12561"/>
                    <a:pt x="40993" y="12823"/>
                    <a:pt x="40672" y="12823"/>
                  </a:cubicBezTo>
                  <a:cubicBezTo>
                    <a:pt x="40374" y="12823"/>
                    <a:pt x="40112" y="12573"/>
                    <a:pt x="40112" y="12263"/>
                  </a:cubicBezTo>
                  <a:cubicBezTo>
                    <a:pt x="40124" y="11954"/>
                    <a:pt x="40362" y="11692"/>
                    <a:pt x="40672" y="11692"/>
                  </a:cubicBezTo>
                  <a:close/>
                  <a:moveTo>
                    <a:pt x="44410" y="11692"/>
                  </a:moveTo>
                  <a:cubicBezTo>
                    <a:pt x="44708" y="11692"/>
                    <a:pt x="44982" y="11954"/>
                    <a:pt x="44982" y="12263"/>
                  </a:cubicBezTo>
                  <a:cubicBezTo>
                    <a:pt x="44982" y="12561"/>
                    <a:pt x="44720" y="12823"/>
                    <a:pt x="44410" y="12823"/>
                  </a:cubicBezTo>
                  <a:cubicBezTo>
                    <a:pt x="44113" y="12823"/>
                    <a:pt x="43851" y="12573"/>
                    <a:pt x="43851" y="12263"/>
                  </a:cubicBezTo>
                  <a:cubicBezTo>
                    <a:pt x="43851" y="11954"/>
                    <a:pt x="44101" y="11692"/>
                    <a:pt x="44410" y="11692"/>
                  </a:cubicBezTo>
                  <a:close/>
                  <a:moveTo>
                    <a:pt x="48137" y="11692"/>
                  </a:moveTo>
                  <a:cubicBezTo>
                    <a:pt x="48435" y="11692"/>
                    <a:pt x="48697" y="11954"/>
                    <a:pt x="48697" y="12263"/>
                  </a:cubicBezTo>
                  <a:cubicBezTo>
                    <a:pt x="48697" y="12561"/>
                    <a:pt x="48447" y="12823"/>
                    <a:pt x="48137" y="12823"/>
                  </a:cubicBezTo>
                  <a:cubicBezTo>
                    <a:pt x="47839" y="12823"/>
                    <a:pt x="47566" y="12573"/>
                    <a:pt x="47566" y="12263"/>
                  </a:cubicBezTo>
                  <a:cubicBezTo>
                    <a:pt x="47578" y="11954"/>
                    <a:pt x="47839" y="11692"/>
                    <a:pt x="48137" y="11692"/>
                  </a:cubicBezTo>
                  <a:close/>
                  <a:moveTo>
                    <a:pt x="51864" y="11692"/>
                  </a:moveTo>
                  <a:cubicBezTo>
                    <a:pt x="52161" y="11692"/>
                    <a:pt x="52435" y="11954"/>
                    <a:pt x="52435" y="12263"/>
                  </a:cubicBezTo>
                  <a:cubicBezTo>
                    <a:pt x="52435" y="12561"/>
                    <a:pt x="52185" y="12823"/>
                    <a:pt x="51864" y="12823"/>
                  </a:cubicBezTo>
                  <a:cubicBezTo>
                    <a:pt x="51566" y="12823"/>
                    <a:pt x="51304" y="12573"/>
                    <a:pt x="51304" y="12263"/>
                  </a:cubicBezTo>
                  <a:cubicBezTo>
                    <a:pt x="51304" y="11954"/>
                    <a:pt x="51554" y="11692"/>
                    <a:pt x="51864" y="11692"/>
                  </a:cubicBezTo>
                  <a:close/>
                  <a:moveTo>
                    <a:pt x="55602" y="11692"/>
                  </a:moveTo>
                  <a:cubicBezTo>
                    <a:pt x="55900" y="11692"/>
                    <a:pt x="56174" y="11954"/>
                    <a:pt x="56174" y="12263"/>
                  </a:cubicBezTo>
                  <a:cubicBezTo>
                    <a:pt x="56174" y="12561"/>
                    <a:pt x="55912" y="12823"/>
                    <a:pt x="55602" y="12823"/>
                  </a:cubicBezTo>
                  <a:cubicBezTo>
                    <a:pt x="55293" y="12823"/>
                    <a:pt x="55043" y="12573"/>
                    <a:pt x="55043" y="12263"/>
                  </a:cubicBezTo>
                  <a:cubicBezTo>
                    <a:pt x="55043" y="11954"/>
                    <a:pt x="55293" y="11692"/>
                    <a:pt x="55602" y="11692"/>
                  </a:cubicBezTo>
                  <a:close/>
                  <a:moveTo>
                    <a:pt x="59329" y="11692"/>
                  </a:moveTo>
                  <a:cubicBezTo>
                    <a:pt x="59627" y="11692"/>
                    <a:pt x="59889" y="11954"/>
                    <a:pt x="59889" y="12263"/>
                  </a:cubicBezTo>
                  <a:cubicBezTo>
                    <a:pt x="59889" y="12561"/>
                    <a:pt x="59639" y="12823"/>
                    <a:pt x="59329" y="12823"/>
                  </a:cubicBezTo>
                  <a:cubicBezTo>
                    <a:pt x="59008" y="12823"/>
                    <a:pt x="58757" y="12573"/>
                    <a:pt x="58757" y="12263"/>
                  </a:cubicBezTo>
                  <a:cubicBezTo>
                    <a:pt x="58757" y="11954"/>
                    <a:pt x="59008" y="11692"/>
                    <a:pt x="59329" y="11692"/>
                  </a:cubicBezTo>
                  <a:close/>
                  <a:moveTo>
                    <a:pt x="63056" y="11692"/>
                  </a:moveTo>
                  <a:cubicBezTo>
                    <a:pt x="63353" y="11692"/>
                    <a:pt x="63627" y="11954"/>
                    <a:pt x="63627" y="12263"/>
                  </a:cubicBezTo>
                  <a:cubicBezTo>
                    <a:pt x="63627" y="12561"/>
                    <a:pt x="63377" y="12823"/>
                    <a:pt x="63056" y="12823"/>
                  </a:cubicBezTo>
                  <a:cubicBezTo>
                    <a:pt x="62746" y="12823"/>
                    <a:pt x="62496" y="12573"/>
                    <a:pt x="62496" y="12263"/>
                  </a:cubicBezTo>
                  <a:cubicBezTo>
                    <a:pt x="62496" y="11954"/>
                    <a:pt x="62746" y="11692"/>
                    <a:pt x="63056" y="11692"/>
                  </a:cubicBezTo>
                  <a:close/>
                  <a:moveTo>
                    <a:pt x="66782" y="11692"/>
                  </a:moveTo>
                  <a:cubicBezTo>
                    <a:pt x="67080" y="11692"/>
                    <a:pt x="67342" y="11954"/>
                    <a:pt x="67342" y="12263"/>
                  </a:cubicBezTo>
                  <a:cubicBezTo>
                    <a:pt x="67342" y="12561"/>
                    <a:pt x="67092" y="12823"/>
                    <a:pt x="66782" y="12823"/>
                  </a:cubicBezTo>
                  <a:cubicBezTo>
                    <a:pt x="66473" y="12823"/>
                    <a:pt x="66211" y="12573"/>
                    <a:pt x="66211" y="12263"/>
                  </a:cubicBezTo>
                  <a:cubicBezTo>
                    <a:pt x="66235" y="11954"/>
                    <a:pt x="66473" y="11692"/>
                    <a:pt x="66782" y="11692"/>
                  </a:cubicBezTo>
                  <a:close/>
                  <a:moveTo>
                    <a:pt x="70509" y="11692"/>
                  </a:moveTo>
                  <a:cubicBezTo>
                    <a:pt x="70807" y="11692"/>
                    <a:pt x="71080" y="11954"/>
                    <a:pt x="71080" y="12263"/>
                  </a:cubicBezTo>
                  <a:cubicBezTo>
                    <a:pt x="71080" y="12561"/>
                    <a:pt x="70830" y="12823"/>
                    <a:pt x="70509" y="12823"/>
                  </a:cubicBezTo>
                  <a:cubicBezTo>
                    <a:pt x="70199" y="12823"/>
                    <a:pt x="69949" y="12573"/>
                    <a:pt x="69949" y="12263"/>
                  </a:cubicBezTo>
                  <a:cubicBezTo>
                    <a:pt x="69949" y="11954"/>
                    <a:pt x="70199" y="11692"/>
                    <a:pt x="70509" y="11692"/>
                  </a:cubicBezTo>
                  <a:close/>
                  <a:moveTo>
                    <a:pt x="74236" y="11692"/>
                  </a:moveTo>
                  <a:cubicBezTo>
                    <a:pt x="74533" y="11692"/>
                    <a:pt x="74795" y="11954"/>
                    <a:pt x="74795" y="12263"/>
                  </a:cubicBezTo>
                  <a:cubicBezTo>
                    <a:pt x="74795" y="12561"/>
                    <a:pt x="74545" y="12823"/>
                    <a:pt x="74236" y="12823"/>
                  </a:cubicBezTo>
                  <a:cubicBezTo>
                    <a:pt x="73938" y="12823"/>
                    <a:pt x="73676" y="12573"/>
                    <a:pt x="73676" y="12263"/>
                  </a:cubicBezTo>
                  <a:cubicBezTo>
                    <a:pt x="73676" y="11954"/>
                    <a:pt x="73926" y="11692"/>
                    <a:pt x="74236" y="11692"/>
                  </a:cubicBezTo>
                  <a:close/>
                  <a:moveTo>
                    <a:pt x="77855" y="11692"/>
                  </a:moveTo>
                  <a:cubicBezTo>
                    <a:pt x="78153" y="11692"/>
                    <a:pt x="78415" y="11954"/>
                    <a:pt x="78415" y="12263"/>
                  </a:cubicBezTo>
                  <a:cubicBezTo>
                    <a:pt x="78415" y="12561"/>
                    <a:pt x="78165" y="12823"/>
                    <a:pt x="77855" y="12823"/>
                  </a:cubicBezTo>
                  <a:cubicBezTo>
                    <a:pt x="77546" y="12823"/>
                    <a:pt x="77284" y="12573"/>
                    <a:pt x="77284" y="12263"/>
                  </a:cubicBezTo>
                  <a:cubicBezTo>
                    <a:pt x="77284" y="11954"/>
                    <a:pt x="77546" y="11692"/>
                    <a:pt x="77855" y="11692"/>
                  </a:cubicBezTo>
                  <a:close/>
                  <a:moveTo>
                    <a:pt x="81570" y="11692"/>
                  </a:moveTo>
                  <a:cubicBezTo>
                    <a:pt x="81868" y="11692"/>
                    <a:pt x="82141" y="11954"/>
                    <a:pt x="82141" y="12263"/>
                  </a:cubicBezTo>
                  <a:cubicBezTo>
                    <a:pt x="82141" y="12561"/>
                    <a:pt x="81879" y="12823"/>
                    <a:pt x="81570" y="12823"/>
                  </a:cubicBezTo>
                  <a:cubicBezTo>
                    <a:pt x="81260" y="12823"/>
                    <a:pt x="81010" y="12573"/>
                    <a:pt x="81010" y="12263"/>
                  </a:cubicBezTo>
                  <a:cubicBezTo>
                    <a:pt x="81022" y="11954"/>
                    <a:pt x="81260" y="11692"/>
                    <a:pt x="81570" y="11692"/>
                  </a:cubicBezTo>
                  <a:close/>
                  <a:moveTo>
                    <a:pt x="85308" y="11692"/>
                  </a:moveTo>
                  <a:cubicBezTo>
                    <a:pt x="85606" y="11692"/>
                    <a:pt x="85880" y="11954"/>
                    <a:pt x="85880" y="12263"/>
                  </a:cubicBezTo>
                  <a:cubicBezTo>
                    <a:pt x="85880" y="12561"/>
                    <a:pt x="85618" y="12823"/>
                    <a:pt x="85308" y="12823"/>
                  </a:cubicBezTo>
                  <a:cubicBezTo>
                    <a:pt x="84999" y="12823"/>
                    <a:pt x="84749" y="12573"/>
                    <a:pt x="84749" y="12263"/>
                  </a:cubicBezTo>
                  <a:cubicBezTo>
                    <a:pt x="84749" y="11954"/>
                    <a:pt x="84999" y="11692"/>
                    <a:pt x="85308" y="11692"/>
                  </a:cubicBezTo>
                  <a:close/>
                  <a:moveTo>
                    <a:pt x="89035" y="11692"/>
                  </a:moveTo>
                  <a:cubicBezTo>
                    <a:pt x="89333" y="11692"/>
                    <a:pt x="89595" y="11954"/>
                    <a:pt x="89595" y="12263"/>
                  </a:cubicBezTo>
                  <a:cubicBezTo>
                    <a:pt x="89595" y="12561"/>
                    <a:pt x="89345" y="12823"/>
                    <a:pt x="89035" y="12823"/>
                  </a:cubicBezTo>
                  <a:cubicBezTo>
                    <a:pt x="88714" y="12823"/>
                    <a:pt x="88464" y="12573"/>
                    <a:pt x="88464" y="12263"/>
                  </a:cubicBezTo>
                  <a:cubicBezTo>
                    <a:pt x="88475" y="11954"/>
                    <a:pt x="88714" y="11692"/>
                    <a:pt x="89035" y="11692"/>
                  </a:cubicBezTo>
                  <a:close/>
                  <a:moveTo>
                    <a:pt x="92762" y="11692"/>
                  </a:moveTo>
                  <a:cubicBezTo>
                    <a:pt x="93059" y="11692"/>
                    <a:pt x="93333" y="11954"/>
                    <a:pt x="93333" y="12263"/>
                  </a:cubicBezTo>
                  <a:cubicBezTo>
                    <a:pt x="93333" y="12561"/>
                    <a:pt x="93071" y="12823"/>
                    <a:pt x="92762" y="12823"/>
                  </a:cubicBezTo>
                  <a:cubicBezTo>
                    <a:pt x="92452" y="12823"/>
                    <a:pt x="92202" y="12573"/>
                    <a:pt x="92202" y="12263"/>
                  </a:cubicBezTo>
                  <a:cubicBezTo>
                    <a:pt x="92202" y="11954"/>
                    <a:pt x="92452" y="11692"/>
                    <a:pt x="92762" y="11692"/>
                  </a:cubicBezTo>
                  <a:close/>
                  <a:moveTo>
                    <a:pt x="96488" y="11692"/>
                  </a:moveTo>
                  <a:cubicBezTo>
                    <a:pt x="96786" y="11692"/>
                    <a:pt x="97048" y="11954"/>
                    <a:pt x="97048" y="12263"/>
                  </a:cubicBezTo>
                  <a:cubicBezTo>
                    <a:pt x="97048" y="12561"/>
                    <a:pt x="96798" y="12823"/>
                    <a:pt x="96488" y="12823"/>
                  </a:cubicBezTo>
                  <a:cubicBezTo>
                    <a:pt x="96191" y="12823"/>
                    <a:pt x="95917" y="12573"/>
                    <a:pt x="95917" y="12263"/>
                  </a:cubicBezTo>
                  <a:cubicBezTo>
                    <a:pt x="95917" y="11954"/>
                    <a:pt x="96179" y="11692"/>
                    <a:pt x="96488" y="11692"/>
                  </a:cubicBezTo>
                  <a:close/>
                  <a:moveTo>
                    <a:pt x="100203" y="11692"/>
                  </a:moveTo>
                  <a:cubicBezTo>
                    <a:pt x="100501" y="11692"/>
                    <a:pt x="100775" y="11954"/>
                    <a:pt x="100775" y="12263"/>
                  </a:cubicBezTo>
                  <a:cubicBezTo>
                    <a:pt x="100775" y="12561"/>
                    <a:pt x="100513" y="12823"/>
                    <a:pt x="100203" y="12823"/>
                  </a:cubicBezTo>
                  <a:cubicBezTo>
                    <a:pt x="99905" y="12823"/>
                    <a:pt x="99644" y="12573"/>
                    <a:pt x="99644" y="12263"/>
                  </a:cubicBezTo>
                  <a:cubicBezTo>
                    <a:pt x="99655" y="11954"/>
                    <a:pt x="99894" y="11692"/>
                    <a:pt x="100203" y="11692"/>
                  </a:cubicBezTo>
                  <a:close/>
                  <a:moveTo>
                    <a:pt x="103942" y="11692"/>
                  </a:moveTo>
                  <a:cubicBezTo>
                    <a:pt x="104239" y="11692"/>
                    <a:pt x="104513" y="11954"/>
                    <a:pt x="104513" y="12263"/>
                  </a:cubicBezTo>
                  <a:cubicBezTo>
                    <a:pt x="104513" y="12561"/>
                    <a:pt x="104251" y="12823"/>
                    <a:pt x="103942" y="12823"/>
                  </a:cubicBezTo>
                  <a:cubicBezTo>
                    <a:pt x="103644" y="12823"/>
                    <a:pt x="103382" y="12573"/>
                    <a:pt x="103382" y="12263"/>
                  </a:cubicBezTo>
                  <a:cubicBezTo>
                    <a:pt x="103382" y="11954"/>
                    <a:pt x="103632" y="11692"/>
                    <a:pt x="103942" y="11692"/>
                  </a:cubicBezTo>
                  <a:close/>
                  <a:moveTo>
                    <a:pt x="107668" y="11692"/>
                  </a:moveTo>
                  <a:cubicBezTo>
                    <a:pt x="107966" y="11692"/>
                    <a:pt x="108228" y="11954"/>
                    <a:pt x="108228" y="12263"/>
                  </a:cubicBezTo>
                  <a:cubicBezTo>
                    <a:pt x="108228" y="12561"/>
                    <a:pt x="107978" y="12823"/>
                    <a:pt x="107668" y="12823"/>
                  </a:cubicBezTo>
                  <a:cubicBezTo>
                    <a:pt x="107371" y="12823"/>
                    <a:pt x="107097" y="12573"/>
                    <a:pt x="107097" y="12263"/>
                  </a:cubicBezTo>
                  <a:cubicBezTo>
                    <a:pt x="107109" y="11954"/>
                    <a:pt x="107347" y="11692"/>
                    <a:pt x="107668" y="11692"/>
                  </a:cubicBezTo>
                  <a:close/>
                  <a:moveTo>
                    <a:pt x="111395" y="11692"/>
                  </a:moveTo>
                  <a:cubicBezTo>
                    <a:pt x="111693" y="11692"/>
                    <a:pt x="111967" y="11954"/>
                    <a:pt x="111967" y="12263"/>
                  </a:cubicBezTo>
                  <a:cubicBezTo>
                    <a:pt x="111967" y="12561"/>
                    <a:pt x="111705" y="12823"/>
                    <a:pt x="111395" y="12823"/>
                  </a:cubicBezTo>
                  <a:cubicBezTo>
                    <a:pt x="111085" y="12823"/>
                    <a:pt x="110835" y="12573"/>
                    <a:pt x="110835" y="12263"/>
                  </a:cubicBezTo>
                  <a:cubicBezTo>
                    <a:pt x="110835" y="11954"/>
                    <a:pt x="111085" y="11692"/>
                    <a:pt x="111395" y="11692"/>
                  </a:cubicBezTo>
                  <a:close/>
                  <a:moveTo>
                    <a:pt x="115122" y="11692"/>
                  </a:moveTo>
                  <a:cubicBezTo>
                    <a:pt x="115419" y="11692"/>
                    <a:pt x="115681" y="11954"/>
                    <a:pt x="115681" y="12263"/>
                  </a:cubicBezTo>
                  <a:cubicBezTo>
                    <a:pt x="115681" y="12561"/>
                    <a:pt x="115431" y="12823"/>
                    <a:pt x="115122" y="12823"/>
                  </a:cubicBezTo>
                  <a:cubicBezTo>
                    <a:pt x="114812" y="12823"/>
                    <a:pt x="114550" y="12573"/>
                    <a:pt x="114550" y="12263"/>
                  </a:cubicBezTo>
                  <a:cubicBezTo>
                    <a:pt x="114574" y="11954"/>
                    <a:pt x="114812" y="11692"/>
                    <a:pt x="115122" y="11692"/>
                  </a:cubicBezTo>
                  <a:close/>
                  <a:moveTo>
                    <a:pt x="118860" y="11692"/>
                  </a:moveTo>
                  <a:cubicBezTo>
                    <a:pt x="119158" y="11692"/>
                    <a:pt x="119420" y="11954"/>
                    <a:pt x="119420" y="12263"/>
                  </a:cubicBezTo>
                  <a:cubicBezTo>
                    <a:pt x="119420" y="12561"/>
                    <a:pt x="119170" y="12823"/>
                    <a:pt x="118860" y="12823"/>
                  </a:cubicBezTo>
                  <a:cubicBezTo>
                    <a:pt x="118539" y="12823"/>
                    <a:pt x="118289" y="12573"/>
                    <a:pt x="118289" y="12263"/>
                  </a:cubicBezTo>
                  <a:cubicBezTo>
                    <a:pt x="118289" y="11954"/>
                    <a:pt x="118539" y="11692"/>
                    <a:pt x="118860" y="11692"/>
                  </a:cubicBezTo>
                  <a:close/>
                  <a:moveTo>
                    <a:pt x="122575" y="11692"/>
                  </a:moveTo>
                  <a:cubicBezTo>
                    <a:pt x="122873" y="11692"/>
                    <a:pt x="123146" y="11954"/>
                    <a:pt x="123146" y="12263"/>
                  </a:cubicBezTo>
                  <a:cubicBezTo>
                    <a:pt x="123146" y="12561"/>
                    <a:pt x="122885" y="12823"/>
                    <a:pt x="122575" y="12823"/>
                  </a:cubicBezTo>
                  <a:cubicBezTo>
                    <a:pt x="122265" y="12823"/>
                    <a:pt x="122015" y="12573"/>
                    <a:pt x="122015" y="12263"/>
                  </a:cubicBezTo>
                  <a:cubicBezTo>
                    <a:pt x="122027" y="11954"/>
                    <a:pt x="122277" y="11692"/>
                    <a:pt x="122575" y="11692"/>
                  </a:cubicBezTo>
                  <a:close/>
                  <a:moveTo>
                    <a:pt x="126314" y="11692"/>
                  </a:moveTo>
                  <a:cubicBezTo>
                    <a:pt x="126611" y="11692"/>
                    <a:pt x="126873" y="11954"/>
                    <a:pt x="126873" y="12263"/>
                  </a:cubicBezTo>
                  <a:cubicBezTo>
                    <a:pt x="126873" y="12561"/>
                    <a:pt x="126623" y="12823"/>
                    <a:pt x="126314" y="12823"/>
                  </a:cubicBezTo>
                  <a:cubicBezTo>
                    <a:pt x="126004" y="12823"/>
                    <a:pt x="125742" y="12573"/>
                    <a:pt x="125742" y="12263"/>
                  </a:cubicBezTo>
                  <a:cubicBezTo>
                    <a:pt x="125742" y="11954"/>
                    <a:pt x="126004" y="11692"/>
                    <a:pt x="126314" y="11692"/>
                  </a:cubicBezTo>
                  <a:close/>
                  <a:moveTo>
                    <a:pt x="130028" y="11692"/>
                  </a:moveTo>
                  <a:cubicBezTo>
                    <a:pt x="130326" y="11692"/>
                    <a:pt x="130600" y="11954"/>
                    <a:pt x="130600" y="12263"/>
                  </a:cubicBezTo>
                  <a:cubicBezTo>
                    <a:pt x="130600" y="12561"/>
                    <a:pt x="130350" y="12823"/>
                    <a:pt x="130028" y="12823"/>
                  </a:cubicBezTo>
                  <a:cubicBezTo>
                    <a:pt x="129731" y="12823"/>
                    <a:pt x="129469" y="12573"/>
                    <a:pt x="129469" y="12263"/>
                  </a:cubicBezTo>
                  <a:cubicBezTo>
                    <a:pt x="129469" y="11954"/>
                    <a:pt x="129719" y="11692"/>
                    <a:pt x="130028" y="11692"/>
                  </a:cubicBezTo>
                  <a:close/>
                  <a:moveTo>
                    <a:pt x="133767" y="11692"/>
                  </a:moveTo>
                  <a:cubicBezTo>
                    <a:pt x="134065" y="11692"/>
                    <a:pt x="134326" y="11954"/>
                    <a:pt x="134326" y="12263"/>
                  </a:cubicBezTo>
                  <a:cubicBezTo>
                    <a:pt x="134326" y="12561"/>
                    <a:pt x="134076" y="12823"/>
                    <a:pt x="133767" y="12823"/>
                  </a:cubicBezTo>
                  <a:cubicBezTo>
                    <a:pt x="133469" y="12823"/>
                    <a:pt x="133207" y="12573"/>
                    <a:pt x="133207" y="12263"/>
                  </a:cubicBezTo>
                  <a:cubicBezTo>
                    <a:pt x="133207" y="11954"/>
                    <a:pt x="133457" y="11692"/>
                    <a:pt x="133767" y="11692"/>
                  </a:cubicBezTo>
                  <a:close/>
                  <a:moveTo>
                    <a:pt x="1548" y="13573"/>
                  </a:moveTo>
                  <a:cubicBezTo>
                    <a:pt x="1846" y="13573"/>
                    <a:pt x="2119" y="13823"/>
                    <a:pt x="2119" y="14145"/>
                  </a:cubicBezTo>
                  <a:cubicBezTo>
                    <a:pt x="2119" y="14442"/>
                    <a:pt x="1858" y="14704"/>
                    <a:pt x="1548" y="14704"/>
                  </a:cubicBezTo>
                  <a:cubicBezTo>
                    <a:pt x="1238" y="14704"/>
                    <a:pt x="988" y="14454"/>
                    <a:pt x="988" y="14145"/>
                  </a:cubicBezTo>
                  <a:cubicBezTo>
                    <a:pt x="988" y="13823"/>
                    <a:pt x="1238" y="13573"/>
                    <a:pt x="1548" y="13573"/>
                  </a:cubicBezTo>
                  <a:close/>
                  <a:moveTo>
                    <a:pt x="5287" y="13573"/>
                  </a:moveTo>
                  <a:cubicBezTo>
                    <a:pt x="5596" y="13573"/>
                    <a:pt x="5846" y="13823"/>
                    <a:pt x="5846" y="14145"/>
                  </a:cubicBezTo>
                  <a:cubicBezTo>
                    <a:pt x="5846" y="14454"/>
                    <a:pt x="5596" y="14704"/>
                    <a:pt x="5287" y="14704"/>
                  </a:cubicBezTo>
                  <a:cubicBezTo>
                    <a:pt x="4977" y="14704"/>
                    <a:pt x="4715" y="14454"/>
                    <a:pt x="4715" y="14145"/>
                  </a:cubicBezTo>
                  <a:cubicBezTo>
                    <a:pt x="4715" y="13811"/>
                    <a:pt x="4977" y="13573"/>
                    <a:pt x="5287" y="13573"/>
                  </a:cubicBezTo>
                  <a:close/>
                  <a:moveTo>
                    <a:pt x="9001" y="13573"/>
                  </a:moveTo>
                  <a:cubicBezTo>
                    <a:pt x="9299" y="13573"/>
                    <a:pt x="9573" y="13823"/>
                    <a:pt x="9573" y="14145"/>
                  </a:cubicBezTo>
                  <a:cubicBezTo>
                    <a:pt x="9573" y="14442"/>
                    <a:pt x="9323" y="14704"/>
                    <a:pt x="9001" y="14704"/>
                  </a:cubicBezTo>
                  <a:cubicBezTo>
                    <a:pt x="8704" y="14704"/>
                    <a:pt x="8442" y="14454"/>
                    <a:pt x="8442" y="14145"/>
                  </a:cubicBezTo>
                  <a:cubicBezTo>
                    <a:pt x="8442" y="13823"/>
                    <a:pt x="8692" y="13573"/>
                    <a:pt x="9001" y="13573"/>
                  </a:cubicBezTo>
                  <a:close/>
                  <a:moveTo>
                    <a:pt x="12728" y="13573"/>
                  </a:moveTo>
                  <a:cubicBezTo>
                    <a:pt x="13037" y="13573"/>
                    <a:pt x="13288" y="13823"/>
                    <a:pt x="13288" y="14145"/>
                  </a:cubicBezTo>
                  <a:cubicBezTo>
                    <a:pt x="13288" y="14454"/>
                    <a:pt x="13037" y="14704"/>
                    <a:pt x="12728" y="14704"/>
                  </a:cubicBezTo>
                  <a:cubicBezTo>
                    <a:pt x="12418" y="14704"/>
                    <a:pt x="12156" y="14454"/>
                    <a:pt x="12156" y="14145"/>
                  </a:cubicBezTo>
                  <a:cubicBezTo>
                    <a:pt x="12180" y="13811"/>
                    <a:pt x="12418" y="13573"/>
                    <a:pt x="12728" y="13573"/>
                  </a:cubicBezTo>
                  <a:close/>
                  <a:moveTo>
                    <a:pt x="16466" y="13573"/>
                  </a:moveTo>
                  <a:cubicBezTo>
                    <a:pt x="16764" y="13573"/>
                    <a:pt x="17026" y="13823"/>
                    <a:pt x="17026" y="14145"/>
                  </a:cubicBezTo>
                  <a:cubicBezTo>
                    <a:pt x="17026" y="14442"/>
                    <a:pt x="16776" y="14704"/>
                    <a:pt x="16466" y="14704"/>
                  </a:cubicBezTo>
                  <a:cubicBezTo>
                    <a:pt x="16169" y="14704"/>
                    <a:pt x="15895" y="14454"/>
                    <a:pt x="15895" y="14145"/>
                  </a:cubicBezTo>
                  <a:cubicBezTo>
                    <a:pt x="15895" y="13823"/>
                    <a:pt x="16145" y="13573"/>
                    <a:pt x="16466" y="13573"/>
                  </a:cubicBezTo>
                  <a:close/>
                  <a:moveTo>
                    <a:pt x="20181" y="13573"/>
                  </a:moveTo>
                  <a:cubicBezTo>
                    <a:pt x="20491" y="13573"/>
                    <a:pt x="20753" y="13823"/>
                    <a:pt x="20753" y="14145"/>
                  </a:cubicBezTo>
                  <a:cubicBezTo>
                    <a:pt x="20753" y="14454"/>
                    <a:pt x="20491" y="14704"/>
                    <a:pt x="20181" y="14704"/>
                  </a:cubicBezTo>
                  <a:cubicBezTo>
                    <a:pt x="19872" y="14704"/>
                    <a:pt x="19622" y="14454"/>
                    <a:pt x="19622" y="14145"/>
                  </a:cubicBezTo>
                  <a:cubicBezTo>
                    <a:pt x="19634" y="13811"/>
                    <a:pt x="19872" y="13573"/>
                    <a:pt x="20181" y="13573"/>
                  </a:cubicBezTo>
                  <a:close/>
                  <a:moveTo>
                    <a:pt x="23920" y="13573"/>
                  </a:moveTo>
                  <a:cubicBezTo>
                    <a:pt x="24217" y="13573"/>
                    <a:pt x="24479" y="13823"/>
                    <a:pt x="24479" y="14145"/>
                  </a:cubicBezTo>
                  <a:cubicBezTo>
                    <a:pt x="24479" y="14442"/>
                    <a:pt x="24229" y="14704"/>
                    <a:pt x="23920" y="14704"/>
                  </a:cubicBezTo>
                  <a:cubicBezTo>
                    <a:pt x="23610" y="14704"/>
                    <a:pt x="23348" y="14454"/>
                    <a:pt x="23348" y="14145"/>
                  </a:cubicBezTo>
                  <a:cubicBezTo>
                    <a:pt x="23348" y="13823"/>
                    <a:pt x="23610" y="13573"/>
                    <a:pt x="23920" y="13573"/>
                  </a:cubicBezTo>
                  <a:close/>
                  <a:moveTo>
                    <a:pt x="27635" y="13573"/>
                  </a:moveTo>
                  <a:cubicBezTo>
                    <a:pt x="27956" y="13573"/>
                    <a:pt x="28206" y="13823"/>
                    <a:pt x="28206" y="14145"/>
                  </a:cubicBezTo>
                  <a:cubicBezTo>
                    <a:pt x="28206" y="14454"/>
                    <a:pt x="27956" y="14704"/>
                    <a:pt x="27635" y="14704"/>
                  </a:cubicBezTo>
                  <a:cubicBezTo>
                    <a:pt x="27325" y="14704"/>
                    <a:pt x="27075" y="14454"/>
                    <a:pt x="27075" y="14145"/>
                  </a:cubicBezTo>
                  <a:cubicBezTo>
                    <a:pt x="27087" y="13811"/>
                    <a:pt x="27325" y="13573"/>
                    <a:pt x="27635" y="13573"/>
                  </a:cubicBezTo>
                  <a:close/>
                  <a:moveTo>
                    <a:pt x="31373" y="13573"/>
                  </a:moveTo>
                  <a:cubicBezTo>
                    <a:pt x="31671" y="13573"/>
                    <a:pt x="31945" y="13823"/>
                    <a:pt x="31945" y="14145"/>
                  </a:cubicBezTo>
                  <a:cubicBezTo>
                    <a:pt x="31945" y="14442"/>
                    <a:pt x="31683" y="14704"/>
                    <a:pt x="31373" y="14704"/>
                  </a:cubicBezTo>
                  <a:cubicBezTo>
                    <a:pt x="31064" y="14704"/>
                    <a:pt x="30814" y="14454"/>
                    <a:pt x="30814" y="14145"/>
                  </a:cubicBezTo>
                  <a:cubicBezTo>
                    <a:pt x="30814" y="13823"/>
                    <a:pt x="31064" y="13573"/>
                    <a:pt x="31373" y="13573"/>
                  </a:cubicBezTo>
                  <a:close/>
                  <a:moveTo>
                    <a:pt x="35100" y="13573"/>
                  </a:moveTo>
                  <a:cubicBezTo>
                    <a:pt x="35409" y="13573"/>
                    <a:pt x="35659" y="13823"/>
                    <a:pt x="35659" y="14145"/>
                  </a:cubicBezTo>
                  <a:cubicBezTo>
                    <a:pt x="35659" y="14454"/>
                    <a:pt x="35409" y="14704"/>
                    <a:pt x="35100" y="14704"/>
                  </a:cubicBezTo>
                  <a:cubicBezTo>
                    <a:pt x="34778" y="14704"/>
                    <a:pt x="34528" y="14454"/>
                    <a:pt x="34528" y="14145"/>
                  </a:cubicBezTo>
                  <a:cubicBezTo>
                    <a:pt x="34540" y="13811"/>
                    <a:pt x="34778" y="13573"/>
                    <a:pt x="35100" y="13573"/>
                  </a:cubicBezTo>
                  <a:close/>
                  <a:moveTo>
                    <a:pt x="38815" y="13573"/>
                  </a:moveTo>
                  <a:cubicBezTo>
                    <a:pt x="39112" y="13573"/>
                    <a:pt x="39386" y="13823"/>
                    <a:pt x="39386" y="14145"/>
                  </a:cubicBezTo>
                  <a:cubicBezTo>
                    <a:pt x="39386" y="14442"/>
                    <a:pt x="39124" y="14704"/>
                    <a:pt x="38815" y="14704"/>
                  </a:cubicBezTo>
                  <a:cubicBezTo>
                    <a:pt x="38517" y="14704"/>
                    <a:pt x="38255" y="14454"/>
                    <a:pt x="38255" y="14145"/>
                  </a:cubicBezTo>
                  <a:cubicBezTo>
                    <a:pt x="38267" y="13823"/>
                    <a:pt x="38505" y="13573"/>
                    <a:pt x="38815" y="13573"/>
                  </a:cubicBezTo>
                  <a:close/>
                  <a:moveTo>
                    <a:pt x="42553" y="13573"/>
                  </a:moveTo>
                  <a:cubicBezTo>
                    <a:pt x="42863" y="13573"/>
                    <a:pt x="43113" y="13823"/>
                    <a:pt x="43113" y="14145"/>
                  </a:cubicBezTo>
                  <a:cubicBezTo>
                    <a:pt x="43113" y="14454"/>
                    <a:pt x="42863" y="14704"/>
                    <a:pt x="42553" y="14704"/>
                  </a:cubicBezTo>
                  <a:cubicBezTo>
                    <a:pt x="42232" y="14704"/>
                    <a:pt x="41982" y="14454"/>
                    <a:pt x="41982" y="14145"/>
                  </a:cubicBezTo>
                  <a:cubicBezTo>
                    <a:pt x="41982" y="13811"/>
                    <a:pt x="42244" y="13573"/>
                    <a:pt x="42553" y="13573"/>
                  </a:cubicBezTo>
                  <a:close/>
                  <a:moveTo>
                    <a:pt x="46268" y="13573"/>
                  </a:moveTo>
                  <a:cubicBezTo>
                    <a:pt x="46565" y="13573"/>
                    <a:pt x="46839" y="13823"/>
                    <a:pt x="46839" y="14145"/>
                  </a:cubicBezTo>
                  <a:cubicBezTo>
                    <a:pt x="46839" y="14442"/>
                    <a:pt x="46589" y="14704"/>
                    <a:pt x="46268" y="14704"/>
                  </a:cubicBezTo>
                  <a:cubicBezTo>
                    <a:pt x="45970" y="14704"/>
                    <a:pt x="45708" y="14454"/>
                    <a:pt x="45708" y="14145"/>
                  </a:cubicBezTo>
                  <a:cubicBezTo>
                    <a:pt x="45720" y="13823"/>
                    <a:pt x="45958" y="13573"/>
                    <a:pt x="46268" y="13573"/>
                  </a:cubicBezTo>
                  <a:close/>
                  <a:moveTo>
                    <a:pt x="50006" y="13573"/>
                  </a:moveTo>
                  <a:cubicBezTo>
                    <a:pt x="50316" y="13573"/>
                    <a:pt x="50578" y="13823"/>
                    <a:pt x="50578" y="14145"/>
                  </a:cubicBezTo>
                  <a:cubicBezTo>
                    <a:pt x="50578" y="14454"/>
                    <a:pt x="50316" y="14704"/>
                    <a:pt x="50006" y="14704"/>
                  </a:cubicBezTo>
                  <a:cubicBezTo>
                    <a:pt x="49697" y="14704"/>
                    <a:pt x="49447" y="14454"/>
                    <a:pt x="49447" y="14145"/>
                  </a:cubicBezTo>
                  <a:cubicBezTo>
                    <a:pt x="49447" y="13811"/>
                    <a:pt x="49697" y="13573"/>
                    <a:pt x="50006" y="13573"/>
                  </a:cubicBezTo>
                  <a:close/>
                  <a:moveTo>
                    <a:pt x="53733" y="13573"/>
                  </a:moveTo>
                  <a:cubicBezTo>
                    <a:pt x="54031" y="13573"/>
                    <a:pt x="54293" y="13823"/>
                    <a:pt x="54293" y="14145"/>
                  </a:cubicBezTo>
                  <a:cubicBezTo>
                    <a:pt x="54293" y="14442"/>
                    <a:pt x="54043" y="14704"/>
                    <a:pt x="53733" y="14704"/>
                  </a:cubicBezTo>
                  <a:cubicBezTo>
                    <a:pt x="53412" y="14704"/>
                    <a:pt x="53162" y="14454"/>
                    <a:pt x="53162" y="14145"/>
                  </a:cubicBezTo>
                  <a:cubicBezTo>
                    <a:pt x="53173" y="13823"/>
                    <a:pt x="53412" y="13573"/>
                    <a:pt x="53733" y="13573"/>
                  </a:cubicBezTo>
                  <a:close/>
                  <a:moveTo>
                    <a:pt x="57460" y="13573"/>
                  </a:moveTo>
                  <a:cubicBezTo>
                    <a:pt x="57781" y="13573"/>
                    <a:pt x="58031" y="13823"/>
                    <a:pt x="58031" y="14145"/>
                  </a:cubicBezTo>
                  <a:cubicBezTo>
                    <a:pt x="58031" y="14454"/>
                    <a:pt x="57781" y="14704"/>
                    <a:pt x="57460" y="14704"/>
                  </a:cubicBezTo>
                  <a:cubicBezTo>
                    <a:pt x="57150" y="14704"/>
                    <a:pt x="56900" y="14454"/>
                    <a:pt x="56900" y="14145"/>
                  </a:cubicBezTo>
                  <a:cubicBezTo>
                    <a:pt x="56900" y="13811"/>
                    <a:pt x="57150" y="13573"/>
                    <a:pt x="57460" y="13573"/>
                  </a:cubicBezTo>
                  <a:close/>
                  <a:moveTo>
                    <a:pt x="61186" y="13573"/>
                  </a:moveTo>
                  <a:cubicBezTo>
                    <a:pt x="61484" y="13573"/>
                    <a:pt x="61746" y="13823"/>
                    <a:pt x="61746" y="14145"/>
                  </a:cubicBezTo>
                  <a:cubicBezTo>
                    <a:pt x="61746" y="14442"/>
                    <a:pt x="61496" y="14704"/>
                    <a:pt x="61186" y="14704"/>
                  </a:cubicBezTo>
                  <a:cubicBezTo>
                    <a:pt x="60877" y="14704"/>
                    <a:pt x="60615" y="14454"/>
                    <a:pt x="60615" y="14145"/>
                  </a:cubicBezTo>
                  <a:cubicBezTo>
                    <a:pt x="60639" y="13823"/>
                    <a:pt x="60877" y="13573"/>
                    <a:pt x="61186" y="13573"/>
                  </a:cubicBezTo>
                  <a:close/>
                  <a:moveTo>
                    <a:pt x="64925" y="13573"/>
                  </a:moveTo>
                  <a:cubicBezTo>
                    <a:pt x="65234" y="13573"/>
                    <a:pt x="65485" y="13823"/>
                    <a:pt x="65485" y="14145"/>
                  </a:cubicBezTo>
                  <a:cubicBezTo>
                    <a:pt x="65485" y="14454"/>
                    <a:pt x="65234" y="14704"/>
                    <a:pt x="64925" y="14704"/>
                  </a:cubicBezTo>
                  <a:cubicBezTo>
                    <a:pt x="64603" y="14704"/>
                    <a:pt x="64353" y="14454"/>
                    <a:pt x="64353" y="14145"/>
                  </a:cubicBezTo>
                  <a:cubicBezTo>
                    <a:pt x="64353" y="13811"/>
                    <a:pt x="64603" y="13573"/>
                    <a:pt x="64925" y="13573"/>
                  </a:cubicBezTo>
                  <a:close/>
                  <a:moveTo>
                    <a:pt x="68640" y="13573"/>
                  </a:moveTo>
                  <a:cubicBezTo>
                    <a:pt x="68937" y="13573"/>
                    <a:pt x="69211" y="13823"/>
                    <a:pt x="69211" y="14145"/>
                  </a:cubicBezTo>
                  <a:cubicBezTo>
                    <a:pt x="69211" y="14442"/>
                    <a:pt x="68949" y="14704"/>
                    <a:pt x="68640" y="14704"/>
                  </a:cubicBezTo>
                  <a:cubicBezTo>
                    <a:pt x="68330" y="14704"/>
                    <a:pt x="68080" y="14454"/>
                    <a:pt x="68080" y="14145"/>
                  </a:cubicBezTo>
                  <a:cubicBezTo>
                    <a:pt x="68092" y="13823"/>
                    <a:pt x="68330" y="13573"/>
                    <a:pt x="68640" y="13573"/>
                  </a:cubicBezTo>
                  <a:close/>
                  <a:moveTo>
                    <a:pt x="72366" y="13573"/>
                  </a:moveTo>
                  <a:cubicBezTo>
                    <a:pt x="72676" y="13573"/>
                    <a:pt x="72926" y="13823"/>
                    <a:pt x="72926" y="14145"/>
                  </a:cubicBezTo>
                  <a:cubicBezTo>
                    <a:pt x="72926" y="14454"/>
                    <a:pt x="72676" y="14704"/>
                    <a:pt x="72366" y="14704"/>
                  </a:cubicBezTo>
                  <a:cubicBezTo>
                    <a:pt x="72045" y="14704"/>
                    <a:pt x="71795" y="14454"/>
                    <a:pt x="71795" y="14145"/>
                  </a:cubicBezTo>
                  <a:cubicBezTo>
                    <a:pt x="71807" y="13811"/>
                    <a:pt x="72069" y="13573"/>
                    <a:pt x="72366" y="13573"/>
                  </a:cubicBezTo>
                  <a:close/>
                  <a:moveTo>
                    <a:pt x="76093" y="13573"/>
                  </a:moveTo>
                  <a:cubicBezTo>
                    <a:pt x="76391" y="13573"/>
                    <a:pt x="76664" y="13823"/>
                    <a:pt x="76664" y="14145"/>
                  </a:cubicBezTo>
                  <a:cubicBezTo>
                    <a:pt x="76664" y="14442"/>
                    <a:pt x="76403" y="14704"/>
                    <a:pt x="76093" y="14704"/>
                  </a:cubicBezTo>
                  <a:cubicBezTo>
                    <a:pt x="75795" y="14704"/>
                    <a:pt x="75533" y="14454"/>
                    <a:pt x="75533" y="14145"/>
                  </a:cubicBezTo>
                  <a:cubicBezTo>
                    <a:pt x="75533" y="13823"/>
                    <a:pt x="75783" y="13573"/>
                    <a:pt x="76093" y="13573"/>
                  </a:cubicBezTo>
                  <a:close/>
                  <a:moveTo>
                    <a:pt x="79712" y="13573"/>
                  </a:moveTo>
                  <a:cubicBezTo>
                    <a:pt x="80010" y="13573"/>
                    <a:pt x="80284" y="13823"/>
                    <a:pt x="80284" y="14145"/>
                  </a:cubicBezTo>
                  <a:cubicBezTo>
                    <a:pt x="80284" y="14442"/>
                    <a:pt x="80022" y="14704"/>
                    <a:pt x="79712" y="14704"/>
                  </a:cubicBezTo>
                  <a:cubicBezTo>
                    <a:pt x="79403" y="14704"/>
                    <a:pt x="79153" y="14454"/>
                    <a:pt x="79153" y="14145"/>
                  </a:cubicBezTo>
                  <a:cubicBezTo>
                    <a:pt x="79165" y="13823"/>
                    <a:pt x="79403" y="13573"/>
                    <a:pt x="79712" y="13573"/>
                  </a:cubicBezTo>
                  <a:close/>
                  <a:moveTo>
                    <a:pt x="83451" y="13573"/>
                  </a:moveTo>
                  <a:cubicBezTo>
                    <a:pt x="83761" y="13573"/>
                    <a:pt x="84011" y="13823"/>
                    <a:pt x="84011" y="14145"/>
                  </a:cubicBezTo>
                  <a:cubicBezTo>
                    <a:pt x="84011" y="14454"/>
                    <a:pt x="83761" y="14704"/>
                    <a:pt x="83451" y="14704"/>
                  </a:cubicBezTo>
                  <a:cubicBezTo>
                    <a:pt x="83141" y="14704"/>
                    <a:pt x="82880" y="14454"/>
                    <a:pt x="82880" y="14145"/>
                  </a:cubicBezTo>
                  <a:cubicBezTo>
                    <a:pt x="82880" y="13811"/>
                    <a:pt x="83141" y="13573"/>
                    <a:pt x="83451" y="13573"/>
                  </a:cubicBezTo>
                  <a:close/>
                  <a:moveTo>
                    <a:pt x="87166" y="13573"/>
                  </a:moveTo>
                  <a:cubicBezTo>
                    <a:pt x="87463" y="13573"/>
                    <a:pt x="87737" y="13823"/>
                    <a:pt x="87737" y="14145"/>
                  </a:cubicBezTo>
                  <a:cubicBezTo>
                    <a:pt x="87737" y="14442"/>
                    <a:pt x="87475" y="14704"/>
                    <a:pt x="87166" y="14704"/>
                  </a:cubicBezTo>
                  <a:cubicBezTo>
                    <a:pt x="86856" y="14704"/>
                    <a:pt x="86606" y="14454"/>
                    <a:pt x="86606" y="14145"/>
                  </a:cubicBezTo>
                  <a:cubicBezTo>
                    <a:pt x="86618" y="13823"/>
                    <a:pt x="86856" y="13573"/>
                    <a:pt x="87166" y="13573"/>
                  </a:cubicBezTo>
                  <a:close/>
                  <a:moveTo>
                    <a:pt x="90904" y="13573"/>
                  </a:moveTo>
                  <a:cubicBezTo>
                    <a:pt x="91214" y="13573"/>
                    <a:pt x="91464" y="13823"/>
                    <a:pt x="91464" y="14145"/>
                  </a:cubicBezTo>
                  <a:cubicBezTo>
                    <a:pt x="91464" y="14454"/>
                    <a:pt x="91214" y="14704"/>
                    <a:pt x="90904" y="14704"/>
                  </a:cubicBezTo>
                  <a:cubicBezTo>
                    <a:pt x="90595" y="14704"/>
                    <a:pt x="90345" y="14454"/>
                    <a:pt x="90345" y="14145"/>
                  </a:cubicBezTo>
                  <a:cubicBezTo>
                    <a:pt x="90345" y="13811"/>
                    <a:pt x="90595" y="13573"/>
                    <a:pt x="90904" y="13573"/>
                  </a:cubicBezTo>
                  <a:close/>
                  <a:moveTo>
                    <a:pt x="94631" y="13573"/>
                  </a:moveTo>
                  <a:cubicBezTo>
                    <a:pt x="94929" y="13573"/>
                    <a:pt x="95191" y="13823"/>
                    <a:pt x="95191" y="14145"/>
                  </a:cubicBezTo>
                  <a:cubicBezTo>
                    <a:pt x="95191" y="14442"/>
                    <a:pt x="94941" y="14704"/>
                    <a:pt x="94631" y="14704"/>
                  </a:cubicBezTo>
                  <a:cubicBezTo>
                    <a:pt x="94310" y="14704"/>
                    <a:pt x="94060" y="14454"/>
                    <a:pt x="94060" y="14145"/>
                  </a:cubicBezTo>
                  <a:cubicBezTo>
                    <a:pt x="94071" y="13823"/>
                    <a:pt x="94310" y="13573"/>
                    <a:pt x="94631" y="13573"/>
                  </a:cubicBezTo>
                  <a:close/>
                  <a:moveTo>
                    <a:pt x="98346" y="13573"/>
                  </a:moveTo>
                  <a:cubicBezTo>
                    <a:pt x="98655" y="13573"/>
                    <a:pt x="98905" y="13823"/>
                    <a:pt x="98905" y="14145"/>
                  </a:cubicBezTo>
                  <a:cubicBezTo>
                    <a:pt x="98905" y="14454"/>
                    <a:pt x="98655" y="14704"/>
                    <a:pt x="98346" y="14704"/>
                  </a:cubicBezTo>
                  <a:cubicBezTo>
                    <a:pt x="98036" y="14704"/>
                    <a:pt x="97786" y="14454"/>
                    <a:pt x="97786" y="14145"/>
                  </a:cubicBezTo>
                  <a:cubicBezTo>
                    <a:pt x="97798" y="13811"/>
                    <a:pt x="98036" y="13573"/>
                    <a:pt x="98346" y="13573"/>
                  </a:cubicBezTo>
                  <a:close/>
                  <a:moveTo>
                    <a:pt x="102084" y="13573"/>
                  </a:moveTo>
                  <a:cubicBezTo>
                    <a:pt x="102382" y="13573"/>
                    <a:pt x="102644" y="13823"/>
                    <a:pt x="102644" y="14145"/>
                  </a:cubicBezTo>
                  <a:cubicBezTo>
                    <a:pt x="102644" y="14442"/>
                    <a:pt x="102394" y="14704"/>
                    <a:pt x="102084" y="14704"/>
                  </a:cubicBezTo>
                  <a:cubicBezTo>
                    <a:pt x="101787" y="14704"/>
                    <a:pt x="101513" y="14454"/>
                    <a:pt x="101513" y="14145"/>
                  </a:cubicBezTo>
                  <a:cubicBezTo>
                    <a:pt x="101513" y="13823"/>
                    <a:pt x="101775" y="13573"/>
                    <a:pt x="102084" y="13573"/>
                  </a:cubicBezTo>
                  <a:close/>
                  <a:moveTo>
                    <a:pt x="105799" y="13573"/>
                  </a:moveTo>
                  <a:cubicBezTo>
                    <a:pt x="106121" y="13573"/>
                    <a:pt x="106371" y="13823"/>
                    <a:pt x="106371" y="14145"/>
                  </a:cubicBezTo>
                  <a:cubicBezTo>
                    <a:pt x="106371" y="14454"/>
                    <a:pt x="106109" y="14704"/>
                    <a:pt x="105799" y="14704"/>
                  </a:cubicBezTo>
                  <a:cubicBezTo>
                    <a:pt x="105490" y="14704"/>
                    <a:pt x="105239" y="14454"/>
                    <a:pt x="105239" y="14145"/>
                  </a:cubicBezTo>
                  <a:cubicBezTo>
                    <a:pt x="105251" y="13811"/>
                    <a:pt x="105490" y="13573"/>
                    <a:pt x="105799" y="13573"/>
                  </a:cubicBezTo>
                  <a:close/>
                  <a:moveTo>
                    <a:pt x="109538" y="13573"/>
                  </a:moveTo>
                  <a:cubicBezTo>
                    <a:pt x="109835" y="13573"/>
                    <a:pt x="110109" y="13823"/>
                    <a:pt x="110109" y="14145"/>
                  </a:cubicBezTo>
                  <a:cubicBezTo>
                    <a:pt x="110109" y="14442"/>
                    <a:pt x="109847" y="14704"/>
                    <a:pt x="109538" y="14704"/>
                  </a:cubicBezTo>
                  <a:cubicBezTo>
                    <a:pt x="109228" y="14704"/>
                    <a:pt x="108978" y="14454"/>
                    <a:pt x="108978" y="14145"/>
                  </a:cubicBezTo>
                  <a:cubicBezTo>
                    <a:pt x="108978" y="13823"/>
                    <a:pt x="109228" y="13573"/>
                    <a:pt x="109538" y="13573"/>
                  </a:cubicBezTo>
                  <a:close/>
                  <a:moveTo>
                    <a:pt x="113264" y="13573"/>
                  </a:moveTo>
                  <a:cubicBezTo>
                    <a:pt x="113574" y="13573"/>
                    <a:pt x="113824" y="13823"/>
                    <a:pt x="113824" y="14145"/>
                  </a:cubicBezTo>
                  <a:cubicBezTo>
                    <a:pt x="113824" y="14454"/>
                    <a:pt x="113574" y="14704"/>
                    <a:pt x="113264" y="14704"/>
                  </a:cubicBezTo>
                  <a:cubicBezTo>
                    <a:pt x="112943" y="14704"/>
                    <a:pt x="112693" y="14454"/>
                    <a:pt x="112693" y="14145"/>
                  </a:cubicBezTo>
                  <a:cubicBezTo>
                    <a:pt x="112705" y="13811"/>
                    <a:pt x="112943" y="13573"/>
                    <a:pt x="113264" y="13573"/>
                  </a:cubicBezTo>
                  <a:close/>
                  <a:moveTo>
                    <a:pt x="116991" y="13573"/>
                  </a:moveTo>
                  <a:cubicBezTo>
                    <a:pt x="117289" y="13573"/>
                    <a:pt x="117562" y="13823"/>
                    <a:pt x="117562" y="14145"/>
                  </a:cubicBezTo>
                  <a:cubicBezTo>
                    <a:pt x="117562" y="14442"/>
                    <a:pt x="117312" y="14704"/>
                    <a:pt x="116991" y="14704"/>
                  </a:cubicBezTo>
                  <a:cubicBezTo>
                    <a:pt x="116681" y="14704"/>
                    <a:pt x="116431" y="14454"/>
                    <a:pt x="116431" y="14145"/>
                  </a:cubicBezTo>
                  <a:cubicBezTo>
                    <a:pt x="116431" y="13823"/>
                    <a:pt x="116681" y="13573"/>
                    <a:pt x="116991" y="13573"/>
                  </a:cubicBezTo>
                  <a:close/>
                  <a:moveTo>
                    <a:pt x="120718" y="13573"/>
                  </a:moveTo>
                  <a:cubicBezTo>
                    <a:pt x="121027" y="13573"/>
                    <a:pt x="121277" y="13823"/>
                    <a:pt x="121277" y="14145"/>
                  </a:cubicBezTo>
                  <a:cubicBezTo>
                    <a:pt x="121277" y="14454"/>
                    <a:pt x="121027" y="14704"/>
                    <a:pt x="120718" y="14704"/>
                  </a:cubicBezTo>
                  <a:cubicBezTo>
                    <a:pt x="120408" y="14704"/>
                    <a:pt x="120146" y="14454"/>
                    <a:pt x="120146" y="14145"/>
                  </a:cubicBezTo>
                  <a:cubicBezTo>
                    <a:pt x="120170" y="13811"/>
                    <a:pt x="120420" y="13573"/>
                    <a:pt x="120718" y="13573"/>
                  </a:cubicBezTo>
                  <a:close/>
                  <a:moveTo>
                    <a:pt x="124456" y="13573"/>
                  </a:moveTo>
                  <a:cubicBezTo>
                    <a:pt x="124754" y="13573"/>
                    <a:pt x="125016" y="13823"/>
                    <a:pt x="125016" y="14145"/>
                  </a:cubicBezTo>
                  <a:cubicBezTo>
                    <a:pt x="125016" y="14442"/>
                    <a:pt x="124766" y="14704"/>
                    <a:pt x="124456" y="14704"/>
                  </a:cubicBezTo>
                  <a:cubicBezTo>
                    <a:pt x="124135" y="14704"/>
                    <a:pt x="123885" y="14454"/>
                    <a:pt x="123885" y="14145"/>
                  </a:cubicBezTo>
                  <a:cubicBezTo>
                    <a:pt x="123885" y="13823"/>
                    <a:pt x="124135" y="13573"/>
                    <a:pt x="124456" y="13573"/>
                  </a:cubicBezTo>
                  <a:close/>
                  <a:moveTo>
                    <a:pt x="128171" y="13573"/>
                  </a:moveTo>
                  <a:cubicBezTo>
                    <a:pt x="128480" y="13573"/>
                    <a:pt x="128742" y="13823"/>
                    <a:pt x="128742" y="14145"/>
                  </a:cubicBezTo>
                  <a:cubicBezTo>
                    <a:pt x="128742" y="14454"/>
                    <a:pt x="128480" y="14704"/>
                    <a:pt x="128171" y="14704"/>
                  </a:cubicBezTo>
                  <a:cubicBezTo>
                    <a:pt x="127861" y="14704"/>
                    <a:pt x="127611" y="14454"/>
                    <a:pt x="127611" y="14145"/>
                  </a:cubicBezTo>
                  <a:cubicBezTo>
                    <a:pt x="127611" y="13811"/>
                    <a:pt x="127861" y="13573"/>
                    <a:pt x="128171" y="13573"/>
                  </a:cubicBezTo>
                  <a:close/>
                  <a:moveTo>
                    <a:pt x="131898" y="13573"/>
                  </a:moveTo>
                  <a:cubicBezTo>
                    <a:pt x="132195" y="13573"/>
                    <a:pt x="132457" y="13823"/>
                    <a:pt x="132457" y="14145"/>
                  </a:cubicBezTo>
                  <a:cubicBezTo>
                    <a:pt x="132457" y="14442"/>
                    <a:pt x="132207" y="14704"/>
                    <a:pt x="131898" y="14704"/>
                  </a:cubicBezTo>
                  <a:cubicBezTo>
                    <a:pt x="131600" y="14704"/>
                    <a:pt x="131326" y="14454"/>
                    <a:pt x="131326" y="14145"/>
                  </a:cubicBezTo>
                  <a:cubicBezTo>
                    <a:pt x="131338" y="13823"/>
                    <a:pt x="131576" y="13573"/>
                    <a:pt x="131898" y="13573"/>
                  </a:cubicBezTo>
                  <a:close/>
                  <a:moveTo>
                    <a:pt x="3405" y="15431"/>
                  </a:moveTo>
                  <a:cubicBezTo>
                    <a:pt x="3703" y="15431"/>
                    <a:pt x="3977" y="15692"/>
                    <a:pt x="3977" y="16002"/>
                  </a:cubicBezTo>
                  <a:cubicBezTo>
                    <a:pt x="3977" y="16300"/>
                    <a:pt x="3727" y="16562"/>
                    <a:pt x="3405" y="16562"/>
                  </a:cubicBezTo>
                  <a:cubicBezTo>
                    <a:pt x="3096" y="16562"/>
                    <a:pt x="2846" y="16312"/>
                    <a:pt x="2846" y="16002"/>
                  </a:cubicBezTo>
                  <a:cubicBezTo>
                    <a:pt x="2858" y="15692"/>
                    <a:pt x="3096" y="15431"/>
                    <a:pt x="3405" y="15431"/>
                  </a:cubicBezTo>
                  <a:close/>
                  <a:moveTo>
                    <a:pt x="7132" y="15431"/>
                  </a:moveTo>
                  <a:cubicBezTo>
                    <a:pt x="7430" y="15431"/>
                    <a:pt x="7692" y="15692"/>
                    <a:pt x="7692" y="16002"/>
                  </a:cubicBezTo>
                  <a:cubicBezTo>
                    <a:pt x="7692" y="16300"/>
                    <a:pt x="7442" y="16562"/>
                    <a:pt x="7132" y="16562"/>
                  </a:cubicBezTo>
                  <a:cubicBezTo>
                    <a:pt x="6834" y="16562"/>
                    <a:pt x="6560" y="16312"/>
                    <a:pt x="6560" y="16002"/>
                  </a:cubicBezTo>
                  <a:cubicBezTo>
                    <a:pt x="6584" y="15692"/>
                    <a:pt x="6822" y="15431"/>
                    <a:pt x="7132" y="15431"/>
                  </a:cubicBezTo>
                  <a:close/>
                  <a:moveTo>
                    <a:pt x="10871" y="15431"/>
                  </a:moveTo>
                  <a:cubicBezTo>
                    <a:pt x="11168" y="15431"/>
                    <a:pt x="11430" y="15692"/>
                    <a:pt x="11430" y="16002"/>
                  </a:cubicBezTo>
                  <a:cubicBezTo>
                    <a:pt x="11430" y="16300"/>
                    <a:pt x="11180" y="16562"/>
                    <a:pt x="10871" y="16562"/>
                  </a:cubicBezTo>
                  <a:cubicBezTo>
                    <a:pt x="10573" y="16562"/>
                    <a:pt x="10299" y="16312"/>
                    <a:pt x="10299" y="16002"/>
                  </a:cubicBezTo>
                  <a:cubicBezTo>
                    <a:pt x="10299" y="15692"/>
                    <a:pt x="10549" y="15431"/>
                    <a:pt x="10871" y="15431"/>
                  </a:cubicBezTo>
                  <a:close/>
                  <a:moveTo>
                    <a:pt x="14585" y="15431"/>
                  </a:moveTo>
                  <a:cubicBezTo>
                    <a:pt x="14883" y="15431"/>
                    <a:pt x="15157" y="15692"/>
                    <a:pt x="15157" y="16002"/>
                  </a:cubicBezTo>
                  <a:cubicBezTo>
                    <a:pt x="15157" y="16300"/>
                    <a:pt x="14895" y="16562"/>
                    <a:pt x="14585" y="16562"/>
                  </a:cubicBezTo>
                  <a:cubicBezTo>
                    <a:pt x="14288" y="16562"/>
                    <a:pt x="14014" y="16312"/>
                    <a:pt x="14014" y="16002"/>
                  </a:cubicBezTo>
                  <a:cubicBezTo>
                    <a:pt x="14038" y="15692"/>
                    <a:pt x="14276" y="15431"/>
                    <a:pt x="14585" y="15431"/>
                  </a:cubicBezTo>
                  <a:close/>
                  <a:moveTo>
                    <a:pt x="18324" y="15431"/>
                  </a:moveTo>
                  <a:cubicBezTo>
                    <a:pt x="18622" y="15431"/>
                    <a:pt x="18883" y="15692"/>
                    <a:pt x="18883" y="16002"/>
                  </a:cubicBezTo>
                  <a:cubicBezTo>
                    <a:pt x="18883" y="16300"/>
                    <a:pt x="18633" y="16562"/>
                    <a:pt x="18324" y="16562"/>
                  </a:cubicBezTo>
                  <a:cubicBezTo>
                    <a:pt x="18026" y="16562"/>
                    <a:pt x="17752" y="16312"/>
                    <a:pt x="17752" y="16002"/>
                  </a:cubicBezTo>
                  <a:cubicBezTo>
                    <a:pt x="17752" y="15692"/>
                    <a:pt x="18014" y="15431"/>
                    <a:pt x="18324" y="15431"/>
                  </a:cubicBezTo>
                  <a:close/>
                  <a:moveTo>
                    <a:pt x="22039" y="15431"/>
                  </a:moveTo>
                  <a:cubicBezTo>
                    <a:pt x="22336" y="15431"/>
                    <a:pt x="22610" y="15692"/>
                    <a:pt x="22610" y="16002"/>
                  </a:cubicBezTo>
                  <a:cubicBezTo>
                    <a:pt x="22610" y="16300"/>
                    <a:pt x="22360" y="16562"/>
                    <a:pt x="22039" y="16562"/>
                  </a:cubicBezTo>
                  <a:cubicBezTo>
                    <a:pt x="21729" y="16562"/>
                    <a:pt x="21479" y="16312"/>
                    <a:pt x="21479" y="16002"/>
                  </a:cubicBezTo>
                  <a:cubicBezTo>
                    <a:pt x="21491" y="15692"/>
                    <a:pt x="21729" y="15431"/>
                    <a:pt x="22039" y="15431"/>
                  </a:cubicBezTo>
                  <a:close/>
                  <a:moveTo>
                    <a:pt x="25777" y="15431"/>
                  </a:moveTo>
                  <a:cubicBezTo>
                    <a:pt x="26075" y="15431"/>
                    <a:pt x="26349" y="15692"/>
                    <a:pt x="26349" y="16002"/>
                  </a:cubicBezTo>
                  <a:cubicBezTo>
                    <a:pt x="26349" y="16300"/>
                    <a:pt x="26087" y="16562"/>
                    <a:pt x="25777" y="16562"/>
                  </a:cubicBezTo>
                  <a:cubicBezTo>
                    <a:pt x="25468" y="16562"/>
                    <a:pt x="25206" y="16312"/>
                    <a:pt x="25206" y="16002"/>
                  </a:cubicBezTo>
                  <a:cubicBezTo>
                    <a:pt x="25218" y="15692"/>
                    <a:pt x="25468" y="15431"/>
                    <a:pt x="25777" y="15431"/>
                  </a:cubicBezTo>
                  <a:close/>
                  <a:moveTo>
                    <a:pt x="29504" y="15431"/>
                  </a:moveTo>
                  <a:cubicBezTo>
                    <a:pt x="29801" y="15431"/>
                    <a:pt x="30063" y="15692"/>
                    <a:pt x="30063" y="16002"/>
                  </a:cubicBezTo>
                  <a:cubicBezTo>
                    <a:pt x="30063" y="16300"/>
                    <a:pt x="29813" y="16562"/>
                    <a:pt x="29504" y="16562"/>
                  </a:cubicBezTo>
                  <a:cubicBezTo>
                    <a:pt x="29182" y="16562"/>
                    <a:pt x="28932" y="16312"/>
                    <a:pt x="28932" y="16002"/>
                  </a:cubicBezTo>
                  <a:cubicBezTo>
                    <a:pt x="28944" y="15692"/>
                    <a:pt x="29182" y="15431"/>
                    <a:pt x="29504" y="15431"/>
                  </a:cubicBezTo>
                  <a:close/>
                  <a:moveTo>
                    <a:pt x="33230" y="15431"/>
                  </a:moveTo>
                  <a:cubicBezTo>
                    <a:pt x="33528" y="15431"/>
                    <a:pt x="33802" y="15692"/>
                    <a:pt x="33802" y="16002"/>
                  </a:cubicBezTo>
                  <a:cubicBezTo>
                    <a:pt x="33802" y="16300"/>
                    <a:pt x="33552" y="16562"/>
                    <a:pt x="33230" y="16562"/>
                  </a:cubicBezTo>
                  <a:cubicBezTo>
                    <a:pt x="32921" y="16562"/>
                    <a:pt x="32671" y="16312"/>
                    <a:pt x="32671" y="16002"/>
                  </a:cubicBezTo>
                  <a:cubicBezTo>
                    <a:pt x="32671" y="15692"/>
                    <a:pt x="32921" y="15431"/>
                    <a:pt x="33230" y="15431"/>
                  </a:cubicBezTo>
                  <a:close/>
                  <a:moveTo>
                    <a:pt x="36957" y="15431"/>
                  </a:moveTo>
                  <a:cubicBezTo>
                    <a:pt x="37255" y="15431"/>
                    <a:pt x="37517" y="15692"/>
                    <a:pt x="37517" y="16002"/>
                  </a:cubicBezTo>
                  <a:cubicBezTo>
                    <a:pt x="37517" y="16300"/>
                    <a:pt x="37267" y="16562"/>
                    <a:pt x="36957" y="16562"/>
                  </a:cubicBezTo>
                  <a:cubicBezTo>
                    <a:pt x="36648" y="16562"/>
                    <a:pt x="36386" y="16312"/>
                    <a:pt x="36386" y="16002"/>
                  </a:cubicBezTo>
                  <a:cubicBezTo>
                    <a:pt x="36409" y="15692"/>
                    <a:pt x="36648" y="15431"/>
                    <a:pt x="36957" y="15431"/>
                  </a:cubicBezTo>
                  <a:close/>
                  <a:moveTo>
                    <a:pt x="40672" y="15431"/>
                  </a:moveTo>
                  <a:cubicBezTo>
                    <a:pt x="40970" y="15431"/>
                    <a:pt x="41243" y="15692"/>
                    <a:pt x="41243" y="16002"/>
                  </a:cubicBezTo>
                  <a:cubicBezTo>
                    <a:pt x="41243" y="16300"/>
                    <a:pt x="40993" y="16562"/>
                    <a:pt x="40672" y="16562"/>
                  </a:cubicBezTo>
                  <a:cubicBezTo>
                    <a:pt x="40374" y="16562"/>
                    <a:pt x="40112" y="16312"/>
                    <a:pt x="40112" y="16002"/>
                  </a:cubicBezTo>
                  <a:cubicBezTo>
                    <a:pt x="40124" y="15692"/>
                    <a:pt x="40362" y="15431"/>
                    <a:pt x="40672" y="15431"/>
                  </a:cubicBezTo>
                  <a:close/>
                  <a:moveTo>
                    <a:pt x="44410" y="15431"/>
                  </a:moveTo>
                  <a:cubicBezTo>
                    <a:pt x="44708" y="15431"/>
                    <a:pt x="44982" y="15692"/>
                    <a:pt x="44982" y="16002"/>
                  </a:cubicBezTo>
                  <a:cubicBezTo>
                    <a:pt x="44982" y="16300"/>
                    <a:pt x="44720" y="16562"/>
                    <a:pt x="44410" y="16562"/>
                  </a:cubicBezTo>
                  <a:cubicBezTo>
                    <a:pt x="44113" y="16562"/>
                    <a:pt x="43851" y="16312"/>
                    <a:pt x="43851" y="16002"/>
                  </a:cubicBezTo>
                  <a:cubicBezTo>
                    <a:pt x="43851" y="15692"/>
                    <a:pt x="44101" y="15431"/>
                    <a:pt x="44410" y="15431"/>
                  </a:cubicBezTo>
                  <a:close/>
                  <a:moveTo>
                    <a:pt x="48137" y="15431"/>
                  </a:moveTo>
                  <a:cubicBezTo>
                    <a:pt x="48435" y="15431"/>
                    <a:pt x="48697" y="15692"/>
                    <a:pt x="48697" y="16002"/>
                  </a:cubicBezTo>
                  <a:cubicBezTo>
                    <a:pt x="48697" y="16300"/>
                    <a:pt x="48447" y="16562"/>
                    <a:pt x="48137" y="16562"/>
                  </a:cubicBezTo>
                  <a:cubicBezTo>
                    <a:pt x="47839" y="16562"/>
                    <a:pt x="47566" y="16312"/>
                    <a:pt x="47566" y="16002"/>
                  </a:cubicBezTo>
                  <a:cubicBezTo>
                    <a:pt x="47578" y="15692"/>
                    <a:pt x="47839" y="15431"/>
                    <a:pt x="48137" y="15431"/>
                  </a:cubicBezTo>
                  <a:close/>
                  <a:moveTo>
                    <a:pt x="51864" y="15431"/>
                  </a:moveTo>
                  <a:cubicBezTo>
                    <a:pt x="52161" y="15431"/>
                    <a:pt x="52435" y="15692"/>
                    <a:pt x="52435" y="16002"/>
                  </a:cubicBezTo>
                  <a:cubicBezTo>
                    <a:pt x="52435" y="16300"/>
                    <a:pt x="52185" y="16562"/>
                    <a:pt x="51864" y="16562"/>
                  </a:cubicBezTo>
                  <a:cubicBezTo>
                    <a:pt x="51566" y="16562"/>
                    <a:pt x="51304" y="16312"/>
                    <a:pt x="51304" y="16002"/>
                  </a:cubicBezTo>
                  <a:cubicBezTo>
                    <a:pt x="51304" y="15692"/>
                    <a:pt x="51554" y="15431"/>
                    <a:pt x="51864" y="15431"/>
                  </a:cubicBezTo>
                  <a:close/>
                  <a:moveTo>
                    <a:pt x="55602" y="15431"/>
                  </a:moveTo>
                  <a:cubicBezTo>
                    <a:pt x="55900" y="15431"/>
                    <a:pt x="56174" y="15692"/>
                    <a:pt x="56174" y="16002"/>
                  </a:cubicBezTo>
                  <a:cubicBezTo>
                    <a:pt x="56174" y="16300"/>
                    <a:pt x="55912" y="16562"/>
                    <a:pt x="55602" y="16562"/>
                  </a:cubicBezTo>
                  <a:cubicBezTo>
                    <a:pt x="55293" y="16562"/>
                    <a:pt x="55043" y="16312"/>
                    <a:pt x="55043" y="16002"/>
                  </a:cubicBezTo>
                  <a:cubicBezTo>
                    <a:pt x="55043" y="15692"/>
                    <a:pt x="55293" y="15431"/>
                    <a:pt x="55602" y="15431"/>
                  </a:cubicBezTo>
                  <a:close/>
                  <a:moveTo>
                    <a:pt x="59329" y="15431"/>
                  </a:moveTo>
                  <a:cubicBezTo>
                    <a:pt x="59627" y="15431"/>
                    <a:pt x="59889" y="15692"/>
                    <a:pt x="59889" y="16002"/>
                  </a:cubicBezTo>
                  <a:cubicBezTo>
                    <a:pt x="59889" y="16300"/>
                    <a:pt x="59639" y="16562"/>
                    <a:pt x="59329" y="16562"/>
                  </a:cubicBezTo>
                  <a:cubicBezTo>
                    <a:pt x="59008" y="16562"/>
                    <a:pt x="58757" y="16312"/>
                    <a:pt x="58757" y="16002"/>
                  </a:cubicBezTo>
                  <a:cubicBezTo>
                    <a:pt x="58757" y="15692"/>
                    <a:pt x="59008" y="15431"/>
                    <a:pt x="59329" y="15431"/>
                  </a:cubicBezTo>
                  <a:close/>
                  <a:moveTo>
                    <a:pt x="63056" y="15431"/>
                  </a:moveTo>
                  <a:cubicBezTo>
                    <a:pt x="63353" y="15431"/>
                    <a:pt x="63627" y="15692"/>
                    <a:pt x="63627" y="16002"/>
                  </a:cubicBezTo>
                  <a:cubicBezTo>
                    <a:pt x="63627" y="16300"/>
                    <a:pt x="63377" y="16562"/>
                    <a:pt x="63056" y="16562"/>
                  </a:cubicBezTo>
                  <a:cubicBezTo>
                    <a:pt x="62746" y="16562"/>
                    <a:pt x="62496" y="16312"/>
                    <a:pt x="62496" y="16002"/>
                  </a:cubicBezTo>
                  <a:cubicBezTo>
                    <a:pt x="62496" y="15692"/>
                    <a:pt x="62746" y="15431"/>
                    <a:pt x="63056" y="15431"/>
                  </a:cubicBezTo>
                  <a:close/>
                  <a:moveTo>
                    <a:pt x="66782" y="15431"/>
                  </a:moveTo>
                  <a:cubicBezTo>
                    <a:pt x="67080" y="15431"/>
                    <a:pt x="67342" y="15692"/>
                    <a:pt x="67342" y="16002"/>
                  </a:cubicBezTo>
                  <a:cubicBezTo>
                    <a:pt x="67342" y="16300"/>
                    <a:pt x="67092" y="16562"/>
                    <a:pt x="66782" y="16562"/>
                  </a:cubicBezTo>
                  <a:cubicBezTo>
                    <a:pt x="66473" y="16562"/>
                    <a:pt x="66211" y="16312"/>
                    <a:pt x="66211" y="16002"/>
                  </a:cubicBezTo>
                  <a:cubicBezTo>
                    <a:pt x="66235" y="15692"/>
                    <a:pt x="66473" y="15431"/>
                    <a:pt x="66782" y="15431"/>
                  </a:cubicBezTo>
                  <a:close/>
                  <a:moveTo>
                    <a:pt x="70509" y="15431"/>
                  </a:moveTo>
                  <a:cubicBezTo>
                    <a:pt x="70807" y="15431"/>
                    <a:pt x="71080" y="15692"/>
                    <a:pt x="71080" y="16002"/>
                  </a:cubicBezTo>
                  <a:cubicBezTo>
                    <a:pt x="71080" y="16300"/>
                    <a:pt x="70830" y="16562"/>
                    <a:pt x="70509" y="16562"/>
                  </a:cubicBezTo>
                  <a:cubicBezTo>
                    <a:pt x="70199" y="16562"/>
                    <a:pt x="69949" y="16312"/>
                    <a:pt x="69949" y="16002"/>
                  </a:cubicBezTo>
                  <a:cubicBezTo>
                    <a:pt x="69949" y="15692"/>
                    <a:pt x="70199" y="15431"/>
                    <a:pt x="70509" y="15431"/>
                  </a:cubicBezTo>
                  <a:close/>
                  <a:moveTo>
                    <a:pt x="74236" y="15431"/>
                  </a:moveTo>
                  <a:cubicBezTo>
                    <a:pt x="74533" y="15431"/>
                    <a:pt x="74795" y="15692"/>
                    <a:pt x="74795" y="16002"/>
                  </a:cubicBezTo>
                  <a:cubicBezTo>
                    <a:pt x="74795" y="16300"/>
                    <a:pt x="74545" y="16562"/>
                    <a:pt x="74236" y="16562"/>
                  </a:cubicBezTo>
                  <a:cubicBezTo>
                    <a:pt x="73938" y="16562"/>
                    <a:pt x="73676" y="16312"/>
                    <a:pt x="73676" y="16002"/>
                  </a:cubicBezTo>
                  <a:cubicBezTo>
                    <a:pt x="73676" y="15692"/>
                    <a:pt x="73926" y="15431"/>
                    <a:pt x="74236" y="15431"/>
                  </a:cubicBezTo>
                  <a:close/>
                  <a:moveTo>
                    <a:pt x="77855" y="15431"/>
                  </a:moveTo>
                  <a:cubicBezTo>
                    <a:pt x="78153" y="15431"/>
                    <a:pt x="78415" y="15692"/>
                    <a:pt x="78415" y="16002"/>
                  </a:cubicBezTo>
                  <a:cubicBezTo>
                    <a:pt x="78415" y="16300"/>
                    <a:pt x="78165" y="16562"/>
                    <a:pt x="77855" y="16562"/>
                  </a:cubicBezTo>
                  <a:cubicBezTo>
                    <a:pt x="77546" y="16562"/>
                    <a:pt x="77284" y="16312"/>
                    <a:pt x="77284" y="16002"/>
                  </a:cubicBezTo>
                  <a:cubicBezTo>
                    <a:pt x="77284" y="15692"/>
                    <a:pt x="77546" y="15431"/>
                    <a:pt x="77855" y="15431"/>
                  </a:cubicBezTo>
                  <a:close/>
                  <a:moveTo>
                    <a:pt x="81570" y="15431"/>
                  </a:moveTo>
                  <a:cubicBezTo>
                    <a:pt x="81868" y="15431"/>
                    <a:pt x="82141" y="15692"/>
                    <a:pt x="82141" y="16002"/>
                  </a:cubicBezTo>
                  <a:cubicBezTo>
                    <a:pt x="82141" y="16300"/>
                    <a:pt x="81879" y="16562"/>
                    <a:pt x="81570" y="16562"/>
                  </a:cubicBezTo>
                  <a:cubicBezTo>
                    <a:pt x="81260" y="16562"/>
                    <a:pt x="81010" y="16312"/>
                    <a:pt x="81010" y="16002"/>
                  </a:cubicBezTo>
                  <a:cubicBezTo>
                    <a:pt x="81022" y="15692"/>
                    <a:pt x="81260" y="15431"/>
                    <a:pt x="81570" y="15431"/>
                  </a:cubicBezTo>
                  <a:close/>
                  <a:moveTo>
                    <a:pt x="85308" y="15431"/>
                  </a:moveTo>
                  <a:cubicBezTo>
                    <a:pt x="85606" y="15431"/>
                    <a:pt x="85880" y="15692"/>
                    <a:pt x="85880" y="16002"/>
                  </a:cubicBezTo>
                  <a:cubicBezTo>
                    <a:pt x="85880" y="16300"/>
                    <a:pt x="85618" y="16562"/>
                    <a:pt x="85308" y="16562"/>
                  </a:cubicBezTo>
                  <a:cubicBezTo>
                    <a:pt x="84999" y="16562"/>
                    <a:pt x="84749" y="16312"/>
                    <a:pt x="84749" y="16002"/>
                  </a:cubicBezTo>
                  <a:cubicBezTo>
                    <a:pt x="84749" y="15692"/>
                    <a:pt x="84999" y="15431"/>
                    <a:pt x="85308" y="15431"/>
                  </a:cubicBezTo>
                  <a:close/>
                  <a:moveTo>
                    <a:pt x="89035" y="15431"/>
                  </a:moveTo>
                  <a:cubicBezTo>
                    <a:pt x="89333" y="15431"/>
                    <a:pt x="89595" y="15692"/>
                    <a:pt x="89595" y="16002"/>
                  </a:cubicBezTo>
                  <a:cubicBezTo>
                    <a:pt x="89595" y="16300"/>
                    <a:pt x="89345" y="16562"/>
                    <a:pt x="89035" y="16562"/>
                  </a:cubicBezTo>
                  <a:cubicBezTo>
                    <a:pt x="88714" y="16562"/>
                    <a:pt x="88464" y="16312"/>
                    <a:pt x="88464" y="16002"/>
                  </a:cubicBezTo>
                  <a:cubicBezTo>
                    <a:pt x="88475" y="15692"/>
                    <a:pt x="88714" y="15431"/>
                    <a:pt x="89035" y="15431"/>
                  </a:cubicBezTo>
                  <a:close/>
                  <a:moveTo>
                    <a:pt x="92762" y="15431"/>
                  </a:moveTo>
                  <a:cubicBezTo>
                    <a:pt x="93059" y="15431"/>
                    <a:pt x="93333" y="15692"/>
                    <a:pt x="93333" y="16002"/>
                  </a:cubicBezTo>
                  <a:cubicBezTo>
                    <a:pt x="93333" y="16300"/>
                    <a:pt x="93071" y="16562"/>
                    <a:pt x="92762" y="16562"/>
                  </a:cubicBezTo>
                  <a:cubicBezTo>
                    <a:pt x="92452" y="16562"/>
                    <a:pt x="92202" y="16312"/>
                    <a:pt x="92202" y="16002"/>
                  </a:cubicBezTo>
                  <a:cubicBezTo>
                    <a:pt x="92202" y="15692"/>
                    <a:pt x="92452" y="15431"/>
                    <a:pt x="92762" y="15431"/>
                  </a:cubicBezTo>
                  <a:close/>
                  <a:moveTo>
                    <a:pt x="96488" y="15431"/>
                  </a:moveTo>
                  <a:cubicBezTo>
                    <a:pt x="96786" y="15431"/>
                    <a:pt x="97048" y="15692"/>
                    <a:pt x="97048" y="16002"/>
                  </a:cubicBezTo>
                  <a:cubicBezTo>
                    <a:pt x="97048" y="16300"/>
                    <a:pt x="96798" y="16562"/>
                    <a:pt x="96488" y="16562"/>
                  </a:cubicBezTo>
                  <a:cubicBezTo>
                    <a:pt x="96191" y="16562"/>
                    <a:pt x="95917" y="16312"/>
                    <a:pt x="95917" y="16002"/>
                  </a:cubicBezTo>
                  <a:cubicBezTo>
                    <a:pt x="95917" y="15692"/>
                    <a:pt x="96179" y="15431"/>
                    <a:pt x="96488" y="15431"/>
                  </a:cubicBezTo>
                  <a:close/>
                  <a:moveTo>
                    <a:pt x="100203" y="15431"/>
                  </a:moveTo>
                  <a:cubicBezTo>
                    <a:pt x="100501" y="15431"/>
                    <a:pt x="100775" y="15692"/>
                    <a:pt x="100775" y="16002"/>
                  </a:cubicBezTo>
                  <a:cubicBezTo>
                    <a:pt x="100775" y="16300"/>
                    <a:pt x="100513" y="16562"/>
                    <a:pt x="100203" y="16562"/>
                  </a:cubicBezTo>
                  <a:cubicBezTo>
                    <a:pt x="99905" y="16562"/>
                    <a:pt x="99644" y="16312"/>
                    <a:pt x="99644" y="16002"/>
                  </a:cubicBezTo>
                  <a:cubicBezTo>
                    <a:pt x="99655" y="15692"/>
                    <a:pt x="99894" y="15431"/>
                    <a:pt x="100203" y="15431"/>
                  </a:cubicBezTo>
                  <a:close/>
                  <a:moveTo>
                    <a:pt x="103942" y="15431"/>
                  </a:moveTo>
                  <a:cubicBezTo>
                    <a:pt x="104239" y="15431"/>
                    <a:pt x="104513" y="15692"/>
                    <a:pt x="104513" y="16002"/>
                  </a:cubicBezTo>
                  <a:cubicBezTo>
                    <a:pt x="104513" y="16300"/>
                    <a:pt x="104251" y="16562"/>
                    <a:pt x="103942" y="16562"/>
                  </a:cubicBezTo>
                  <a:cubicBezTo>
                    <a:pt x="103644" y="16562"/>
                    <a:pt x="103382" y="16312"/>
                    <a:pt x="103382" y="16002"/>
                  </a:cubicBezTo>
                  <a:cubicBezTo>
                    <a:pt x="103382" y="15692"/>
                    <a:pt x="103632" y="15431"/>
                    <a:pt x="103942" y="15431"/>
                  </a:cubicBezTo>
                  <a:close/>
                  <a:moveTo>
                    <a:pt x="107668" y="15431"/>
                  </a:moveTo>
                  <a:cubicBezTo>
                    <a:pt x="107966" y="15431"/>
                    <a:pt x="108228" y="15692"/>
                    <a:pt x="108228" y="16002"/>
                  </a:cubicBezTo>
                  <a:cubicBezTo>
                    <a:pt x="108228" y="16300"/>
                    <a:pt x="107978" y="16562"/>
                    <a:pt x="107668" y="16562"/>
                  </a:cubicBezTo>
                  <a:cubicBezTo>
                    <a:pt x="107371" y="16562"/>
                    <a:pt x="107097" y="16312"/>
                    <a:pt x="107097" y="16002"/>
                  </a:cubicBezTo>
                  <a:cubicBezTo>
                    <a:pt x="107109" y="15692"/>
                    <a:pt x="107347" y="15431"/>
                    <a:pt x="107668" y="15431"/>
                  </a:cubicBezTo>
                  <a:close/>
                  <a:moveTo>
                    <a:pt x="111395" y="15431"/>
                  </a:moveTo>
                  <a:cubicBezTo>
                    <a:pt x="111693" y="15431"/>
                    <a:pt x="111967" y="15692"/>
                    <a:pt x="111967" y="16002"/>
                  </a:cubicBezTo>
                  <a:cubicBezTo>
                    <a:pt x="111967" y="16300"/>
                    <a:pt x="111705" y="16562"/>
                    <a:pt x="111395" y="16562"/>
                  </a:cubicBezTo>
                  <a:cubicBezTo>
                    <a:pt x="111085" y="16562"/>
                    <a:pt x="110835" y="16312"/>
                    <a:pt x="110835" y="16002"/>
                  </a:cubicBezTo>
                  <a:cubicBezTo>
                    <a:pt x="110835" y="15692"/>
                    <a:pt x="111085" y="15431"/>
                    <a:pt x="111395" y="15431"/>
                  </a:cubicBezTo>
                  <a:close/>
                  <a:moveTo>
                    <a:pt x="115122" y="15431"/>
                  </a:moveTo>
                  <a:cubicBezTo>
                    <a:pt x="115419" y="15431"/>
                    <a:pt x="115681" y="15692"/>
                    <a:pt x="115681" y="16002"/>
                  </a:cubicBezTo>
                  <a:cubicBezTo>
                    <a:pt x="115681" y="16300"/>
                    <a:pt x="115431" y="16562"/>
                    <a:pt x="115122" y="16562"/>
                  </a:cubicBezTo>
                  <a:cubicBezTo>
                    <a:pt x="114812" y="16562"/>
                    <a:pt x="114550" y="16312"/>
                    <a:pt x="114550" y="16002"/>
                  </a:cubicBezTo>
                  <a:cubicBezTo>
                    <a:pt x="114574" y="15692"/>
                    <a:pt x="114812" y="15431"/>
                    <a:pt x="115122" y="15431"/>
                  </a:cubicBezTo>
                  <a:close/>
                  <a:moveTo>
                    <a:pt x="118860" y="15431"/>
                  </a:moveTo>
                  <a:cubicBezTo>
                    <a:pt x="119158" y="15431"/>
                    <a:pt x="119420" y="15692"/>
                    <a:pt x="119420" y="16002"/>
                  </a:cubicBezTo>
                  <a:cubicBezTo>
                    <a:pt x="119420" y="16300"/>
                    <a:pt x="119170" y="16562"/>
                    <a:pt x="118860" y="16562"/>
                  </a:cubicBezTo>
                  <a:cubicBezTo>
                    <a:pt x="118539" y="16562"/>
                    <a:pt x="118289" y="16312"/>
                    <a:pt x="118289" y="16002"/>
                  </a:cubicBezTo>
                  <a:cubicBezTo>
                    <a:pt x="118289" y="15692"/>
                    <a:pt x="118539" y="15431"/>
                    <a:pt x="118860" y="15431"/>
                  </a:cubicBezTo>
                  <a:close/>
                  <a:moveTo>
                    <a:pt x="122575" y="15431"/>
                  </a:moveTo>
                  <a:cubicBezTo>
                    <a:pt x="122873" y="15431"/>
                    <a:pt x="123146" y="15692"/>
                    <a:pt x="123146" y="16002"/>
                  </a:cubicBezTo>
                  <a:cubicBezTo>
                    <a:pt x="123146" y="16300"/>
                    <a:pt x="122885" y="16562"/>
                    <a:pt x="122575" y="16562"/>
                  </a:cubicBezTo>
                  <a:cubicBezTo>
                    <a:pt x="122265" y="16562"/>
                    <a:pt x="122015" y="16312"/>
                    <a:pt x="122015" y="16002"/>
                  </a:cubicBezTo>
                  <a:cubicBezTo>
                    <a:pt x="122027" y="15692"/>
                    <a:pt x="122277" y="15431"/>
                    <a:pt x="122575" y="15431"/>
                  </a:cubicBezTo>
                  <a:close/>
                  <a:moveTo>
                    <a:pt x="126314" y="15431"/>
                  </a:moveTo>
                  <a:cubicBezTo>
                    <a:pt x="126611" y="15431"/>
                    <a:pt x="126873" y="15692"/>
                    <a:pt x="126873" y="16002"/>
                  </a:cubicBezTo>
                  <a:cubicBezTo>
                    <a:pt x="126873" y="16300"/>
                    <a:pt x="126623" y="16562"/>
                    <a:pt x="126314" y="16562"/>
                  </a:cubicBezTo>
                  <a:cubicBezTo>
                    <a:pt x="126004" y="16562"/>
                    <a:pt x="125742" y="16312"/>
                    <a:pt x="125742" y="16002"/>
                  </a:cubicBezTo>
                  <a:cubicBezTo>
                    <a:pt x="125742" y="15692"/>
                    <a:pt x="126004" y="15431"/>
                    <a:pt x="126314" y="15431"/>
                  </a:cubicBezTo>
                  <a:close/>
                  <a:moveTo>
                    <a:pt x="130028" y="15431"/>
                  </a:moveTo>
                  <a:cubicBezTo>
                    <a:pt x="130326" y="15431"/>
                    <a:pt x="130600" y="15692"/>
                    <a:pt x="130600" y="16002"/>
                  </a:cubicBezTo>
                  <a:cubicBezTo>
                    <a:pt x="130600" y="16300"/>
                    <a:pt x="130350" y="16562"/>
                    <a:pt x="130028" y="16562"/>
                  </a:cubicBezTo>
                  <a:cubicBezTo>
                    <a:pt x="129731" y="16562"/>
                    <a:pt x="129469" y="16312"/>
                    <a:pt x="129469" y="16002"/>
                  </a:cubicBezTo>
                  <a:cubicBezTo>
                    <a:pt x="129469" y="15692"/>
                    <a:pt x="129719" y="15431"/>
                    <a:pt x="130028" y="15431"/>
                  </a:cubicBezTo>
                  <a:close/>
                  <a:moveTo>
                    <a:pt x="133767" y="15431"/>
                  </a:moveTo>
                  <a:cubicBezTo>
                    <a:pt x="134065" y="15431"/>
                    <a:pt x="134326" y="15692"/>
                    <a:pt x="134326" y="16002"/>
                  </a:cubicBezTo>
                  <a:cubicBezTo>
                    <a:pt x="134326" y="16300"/>
                    <a:pt x="134076" y="16562"/>
                    <a:pt x="133767" y="16562"/>
                  </a:cubicBezTo>
                  <a:cubicBezTo>
                    <a:pt x="133469" y="16562"/>
                    <a:pt x="133207" y="16312"/>
                    <a:pt x="133207" y="16002"/>
                  </a:cubicBezTo>
                  <a:cubicBezTo>
                    <a:pt x="133207" y="15692"/>
                    <a:pt x="133457" y="15431"/>
                    <a:pt x="133767" y="15431"/>
                  </a:cubicBezTo>
                  <a:close/>
                  <a:moveTo>
                    <a:pt x="1548" y="17300"/>
                  </a:moveTo>
                  <a:cubicBezTo>
                    <a:pt x="1846" y="17300"/>
                    <a:pt x="2119" y="17550"/>
                    <a:pt x="2119" y="17859"/>
                  </a:cubicBezTo>
                  <a:cubicBezTo>
                    <a:pt x="2119" y="18157"/>
                    <a:pt x="1858" y="18431"/>
                    <a:pt x="1548" y="18431"/>
                  </a:cubicBezTo>
                  <a:cubicBezTo>
                    <a:pt x="1238" y="18431"/>
                    <a:pt x="988" y="18169"/>
                    <a:pt x="988" y="17859"/>
                  </a:cubicBezTo>
                  <a:cubicBezTo>
                    <a:pt x="988" y="17550"/>
                    <a:pt x="1238" y="17300"/>
                    <a:pt x="1548" y="17300"/>
                  </a:cubicBezTo>
                  <a:close/>
                  <a:moveTo>
                    <a:pt x="5287" y="17300"/>
                  </a:moveTo>
                  <a:cubicBezTo>
                    <a:pt x="5596" y="17300"/>
                    <a:pt x="5846" y="17550"/>
                    <a:pt x="5846" y="17859"/>
                  </a:cubicBezTo>
                  <a:cubicBezTo>
                    <a:pt x="5846" y="18169"/>
                    <a:pt x="5596" y="18431"/>
                    <a:pt x="5287" y="18431"/>
                  </a:cubicBezTo>
                  <a:cubicBezTo>
                    <a:pt x="4977" y="18431"/>
                    <a:pt x="4715" y="18169"/>
                    <a:pt x="4715" y="17859"/>
                  </a:cubicBezTo>
                  <a:cubicBezTo>
                    <a:pt x="4715" y="17550"/>
                    <a:pt x="4977" y="17300"/>
                    <a:pt x="5287" y="17300"/>
                  </a:cubicBezTo>
                  <a:close/>
                  <a:moveTo>
                    <a:pt x="9001" y="17300"/>
                  </a:moveTo>
                  <a:cubicBezTo>
                    <a:pt x="9299" y="17300"/>
                    <a:pt x="9573" y="17550"/>
                    <a:pt x="9573" y="17859"/>
                  </a:cubicBezTo>
                  <a:cubicBezTo>
                    <a:pt x="9573" y="18157"/>
                    <a:pt x="9323" y="18431"/>
                    <a:pt x="9001" y="18431"/>
                  </a:cubicBezTo>
                  <a:cubicBezTo>
                    <a:pt x="8704" y="18431"/>
                    <a:pt x="8442" y="18169"/>
                    <a:pt x="8442" y="17859"/>
                  </a:cubicBezTo>
                  <a:cubicBezTo>
                    <a:pt x="8442" y="17550"/>
                    <a:pt x="8692" y="17300"/>
                    <a:pt x="9001" y="17300"/>
                  </a:cubicBezTo>
                  <a:close/>
                  <a:moveTo>
                    <a:pt x="12728" y="17300"/>
                  </a:moveTo>
                  <a:cubicBezTo>
                    <a:pt x="13037" y="17300"/>
                    <a:pt x="13288" y="17550"/>
                    <a:pt x="13288" y="17859"/>
                  </a:cubicBezTo>
                  <a:cubicBezTo>
                    <a:pt x="13288" y="18169"/>
                    <a:pt x="13037" y="18431"/>
                    <a:pt x="12728" y="18431"/>
                  </a:cubicBezTo>
                  <a:cubicBezTo>
                    <a:pt x="12418" y="18431"/>
                    <a:pt x="12156" y="18169"/>
                    <a:pt x="12156" y="17859"/>
                  </a:cubicBezTo>
                  <a:cubicBezTo>
                    <a:pt x="12156" y="17550"/>
                    <a:pt x="12418" y="17300"/>
                    <a:pt x="12728" y="17300"/>
                  </a:cubicBezTo>
                  <a:close/>
                  <a:moveTo>
                    <a:pt x="16466" y="17300"/>
                  </a:moveTo>
                  <a:cubicBezTo>
                    <a:pt x="16764" y="17300"/>
                    <a:pt x="17026" y="17550"/>
                    <a:pt x="17026" y="17859"/>
                  </a:cubicBezTo>
                  <a:cubicBezTo>
                    <a:pt x="17026" y="18157"/>
                    <a:pt x="16776" y="18431"/>
                    <a:pt x="16466" y="18431"/>
                  </a:cubicBezTo>
                  <a:cubicBezTo>
                    <a:pt x="16169" y="18431"/>
                    <a:pt x="15895" y="18169"/>
                    <a:pt x="15895" y="17859"/>
                  </a:cubicBezTo>
                  <a:cubicBezTo>
                    <a:pt x="15895" y="17550"/>
                    <a:pt x="16145" y="17300"/>
                    <a:pt x="16466" y="17300"/>
                  </a:cubicBezTo>
                  <a:close/>
                  <a:moveTo>
                    <a:pt x="20181" y="17300"/>
                  </a:moveTo>
                  <a:cubicBezTo>
                    <a:pt x="20491" y="17300"/>
                    <a:pt x="20753" y="17550"/>
                    <a:pt x="20753" y="17859"/>
                  </a:cubicBezTo>
                  <a:cubicBezTo>
                    <a:pt x="20753" y="18169"/>
                    <a:pt x="20491" y="18431"/>
                    <a:pt x="20181" y="18431"/>
                  </a:cubicBezTo>
                  <a:cubicBezTo>
                    <a:pt x="19872" y="18431"/>
                    <a:pt x="19622" y="18169"/>
                    <a:pt x="19622" y="17859"/>
                  </a:cubicBezTo>
                  <a:cubicBezTo>
                    <a:pt x="19622" y="17550"/>
                    <a:pt x="19872" y="17300"/>
                    <a:pt x="20181" y="17300"/>
                  </a:cubicBezTo>
                  <a:close/>
                  <a:moveTo>
                    <a:pt x="23920" y="17300"/>
                  </a:moveTo>
                  <a:cubicBezTo>
                    <a:pt x="24217" y="17300"/>
                    <a:pt x="24479" y="17550"/>
                    <a:pt x="24479" y="17859"/>
                  </a:cubicBezTo>
                  <a:cubicBezTo>
                    <a:pt x="24479" y="18157"/>
                    <a:pt x="24229" y="18431"/>
                    <a:pt x="23920" y="18431"/>
                  </a:cubicBezTo>
                  <a:cubicBezTo>
                    <a:pt x="23610" y="18431"/>
                    <a:pt x="23348" y="18169"/>
                    <a:pt x="23348" y="17859"/>
                  </a:cubicBezTo>
                  <a:cubicBezTo>
                    <a:pt x="23348" y="17550"/>
                    <a:pt x="23610" y="17300"/>
                    <a:pt x="23920" y="17300"/>
                  </a:cubicBezTo>
                  <a:close/>
                  <a:moveTo>
                    <a:pt x="27635" y="17300"/>
                  </a:moveTo>
                  <a:cubicBezTo>
                    <a:pt x="27956" y="17300"/>
                    <a:pt x="28206" y="17550"/>
                    <a:pt x="28206" y="17859"/>
                  </a:cubicBezTo>
                  <a:cubicBezTo>
                    <a:pt x="28206" y="18169"/>
                    <a:pt x="27956" y="18431"/>
                    <a:pt x="27635" y="18431"/>
                  </a:cubicBezTo>
                  <a:cubicBezTo>
                    <a:pt x="27325" y="18431"/>
                    <a:pt x="27075" y="18169"/>
                    <a:pt x="27075" y="17859"/>
                  </a:cubicBezTo>
                  <a:cubicBezTo>
                    <a:pt x="27075" y="17550"/>
                    <a:pt x="27325" y="17300"/>
                    <a:pt x="27635" y="17300"/>
                  </a:cubicBezTo>
                  <a:close/>
                  <a:moveTo>
                    <a:pt x="31373" y="17300"/>
                  </a:moveTo>
                  <a:cubicBezTo>
                    <a:pt x="31671" y="17300"/>
                    <a:pt x="31945" y="17550"/>
                    <a:pt x="31945" y="17859"/>
                  </a:cubicBezTo>
                  <a:cubicBezTo>
                    <a:pt x="31945" y="18157"/>
                    <a:pt x="31683" y="18431"/>
                    <a:pt x="31373" y="18431"/>
                  </a:cubicBezTo>
                  <a:cubicBezTo>
                    <a:pt x="31064" y="18431"/>
                    <a:pt x="30814" y="18169"/>
                    <a:pt x="30814" y="17859"/>
                  </a:cubicBezTo>
                  <a:cubicBezTo>
                    <a:pt x="30814" y="17550"/>
                    <a:pt x="31064" y="17300"/>
                    <a:pt x="31373" y="17300"/>
                  </a:cubicBezTo>
                  <a:close/>
                  <a:moveTo>
                    <a:pt x="35100" y="17300"/>
                  </a:moveTo>
                  <a:cubicBezTo>
                    <a:pt x="35409" y="17300"/>
                    <a:pt x="35659" y="17550"/>
                    <a:pt x="35659" y="17859"/>
                  </a:cubicBezTo>
                  <a:cubicBezTo>
                    <a:pt x="35659" y="18169"/>
                    <a:pt x="35409" y="18431"/>
                    <a:pt x="35100" y="18431"/>
                  </a:cubicBezTo>
                  <a:cubicBezTo>
                    <a:pt x="34778" y="18431"/>
                    <a:pt x="34528" y="18169"/>
                    <a:pt x="34528" y="17859"/>
                  </a:cubicBezTo>
                  <a:cubicBezTo>
                    <a:pt x="34528" y="17550"/>
                    <a:pt x="34778" y="17300"/>
                    <a:pt x="35100" y="17300"/>
                  </a:cubicBezTo>
                  <a:close/>
                  <a:moveTo>
                    <a:pt x="38815" y="17300"/>
                  </a:moveTo>
                  <a:cubicBezTo>
                    <a:pt x="39112" y="17300"/>
                    <a:pt x="39386" y="17550"/>
                    <a:pt x="39386" y="17859"/>
                  </a:cubicBezTo>
                  <a:cubicBezTo>
                    <a:pt x="39386" y="18157"/>
                    <a:pt x="39124" y="18431"/>
                    <a:pt x="38815" y="18431"/>
                  </a:cubicBezTo>
                  <a:cubicBezTo>
                    <a:pt x="38517" y="18431"/>
                    <a:pt x="38255" y="18169"/>
                    <a:pt x="38255" y="17859"/>
                  </a:cubicBezTo>
                  <a:cubicBezTo>
                    <a:pt x="38267" y="17550"/>
                    <a:pt x="38505" y="17300"/>
                    <a:pt x="38815" y="17300"/>
                  </a:cubicBezTo>
                  <a:close/>
                  <a:moveTo>
                    <a:pt x="42553" y="17300"/>
                  </a:moveTo>
                  <a:cubicBezTo>
                    <a:pt x="42863" y="17300"/>
                    <a:pt x="43113" y="17550"/>
                    <a:pt x="43113" y="17859"/>
                  </a:cubicBezTo>
                  <a:cubicBezTo>
                    <a:pt x="43113" y="18169"/>
                    <a:pt x="42863" y="18431"/>
                    <a:pt x="42553" y="18431"/>
                  </a:cubicBezTo>
                  <a:cubicBezTo>
                    <a:pt x="42232" y="18431"/>
                    <a:pt x="41982" y="18169"/>
                    <a:pt x="41982" y="17859"/>
                  </a:cubicBezTo>
                  <a:cubicBezTo>
                    <a:pt x="41982" y="17550"/>
                    <a:pt x="42244" y="17300"/>
                    <a:pt x="42553" y="17300"/>
                  </a:cubicBezTo>
                  <a:close/>
                  <a:moveTo>
                    <a:pt x="46268" y="17300"/>
                  </a:moveTo>
                  <a:cubicBezTo>
                    <a:pt x="46565" y="17300"/>
                    <a:pt x="46839" y="17550"/>
                    <a:pt x="46839" y="17859"/>
                  </a:cubicBezTo>
                  <a:cubicBezTo>
                    <a:pt x="46839" y="18157"/>
                    <a:pt x="46589" y="18431"/>
                    <a:pt x="46268" y="18431"/>
                  </a:cubicBezTo>
                  <a:cubicBezTo>
                    <a:pt x="45970" y="18431"/>
                    <a:pt x="45708" y="18169"/>
                    <a:pt x="45708" y="17859"/>
                  </a:cubicBezTo>
                  <a:cubicBezTo>
                    <a:pt x="45720" y="17550"/>
                    <a:pt x="45958" y="17300"/>
                    <a:pt x="46268" y="17300"/>
                  </a:cubicBezTo>
                  <a:close/>
                  <a:moveTo>
                    <a:pt x="50006" y="17300"/>
                  </a:moveTo>
                  <a:cubicBezTo>
                    <a:pt x="50316" y="17300"/>
                    <a:pt x="50578" y="17550"/>
                    <a:pt x="50578" y="17859"/>
                  </a:cubicBezTo>
                  <a:cubicBezTo>
                    <a:pt x="50578" y="18169"/>
                    <a:pt x="50316" y="18431"/>
                    <a:pt x="50006" y="18431"/>
                  </a:cubicBezTo>
                  <a:cubicBezTo>
                    <a:pt x="49697" y="18431"/>
                    <a:pt x="49447" y="18169"/>
                    <a:pt x="49447" y="17859"/>
                  </a:cubicBezTo>
                  <a:cubicBezTo>
                    <a:pt x="49447" y="17550"/>
                    <a:pt x="49697" y="17300"/>
                    <a:pt x="50006" y="17300"/>
                  </a:cubicBezTo>
                  <a:close/>
                  <a:moveTo>
                    <a:pt x="53733" y="17300"/>
                  </a:moveTo>
                  <a:cubicBezTo>
                    <a:pt x="54031" y="17300"/>
                    <a:pt x="54293" y="17550"/>
                    <a:pt x="54293" y="17859"/>
                  </a:cubicBezTo>
                  <a:cubicBezTo>
                    <a:pt x="54293" y="18157"/>
                    <a:pt x="54043" y="18431"/>
                    <a:pt x="53733" y="18431"/>
                  </a:cubicBezTo>
                  <a:cubicBezTo>
                    <a:pt x="53412" y="18431"/>
                    <a:pt x="53162" y="18169"/>
                    <a:pt x="53162" y="17859"/>
                  </a:cubicBezTo>
                  <a:cubicBezTo>
                    <a:pt x="53173" y="17550"/>
                    <a:pt x="53412" y="17300"/>
                    <a:pt x="53733" y="17300"/>
                  </a:cubicBezTo>
                  <a:close/>
                  <a:moveTo>
                    <a:pt x="57460" y="17300"/>
                  </a:moveTo>
                  <a:cubicBezTo>
                    <a:pt x="57781" y="17300"/>
                    <a:pt x="58031" y="17550"/>
                    <a:pt x="58031" y="17859"/>
                  </a:cubicBezTo>
                  <a:cubicBezTo>
                    <a:pt x="58031" y="18169"/>
                    <a:pt x="57781" y="18431"/>
                    <a:pt x="57460" y="18431"/>
                  </a:cubicBezTo>
                  <a:cubicBezTo>
                    <a:pt x="57150" y="18431"/>
                    <a:pt x="56900" y="18169"/>
                    <a:pt x="56900" y="17859"/>
                  </a:cubicBezTo>
                  <a:cubicBezTo>
                    <a:pt x="56900" y="17550"/>
                    <a:pt x="57150" y="17300"/>
                    <a:pt x="57460" y="17300"/>
                  </a:cubicBezTo>
                  <a:close/>
                  <a:moveTo>
                    <a:pt x="61186" y="17300"/>
                  </a:moveTo>
                  <a:cubicBezTo>
                    <a:pt x="61484" y="17300"/>
                    <a:pt x="61746" y="17550"/>
                    <a:pt x="61746" y="17859"/>
                  </a:cubicBezTo>
                  <a:cubicBezTo>
                    <a:pt x="61746" y="18157"/>
                    <a:pt x="61496" y="18431"/>
                    <a:pt x="61186" y="18431"/>
                  </a:cubicBezTo>
                  <a:cubicBezTo>
                    <a:pt x="60877" y="18431"/>
                    <a:pt x="60615" y="18169"/>
                    <a:pt x="60615" y="17859"/>
                  </a:cubicBezTo>
                  <a:cubicBezTo>
                    <a:pt x="60639" y="17550"/>
                    <a:pt x="60877" y="17300"/>
                    <a:pt x="61186" y="17300"/>
                  </a:cubicBezTo>
                  <a:close/>
                  <a:moveTo>
                    <a:pt x="64925" y="17300"/>
                  </a:moveTo>
                  <a:cubicBezTo>
                    <a:pt x="65234" y="17300"/>
                    <a:pt x="65485" y="17550"/>
                    <a:pt x="65485" y="17859"/>
                  </a:cubicBezTo>
                  <a:cubicBezTo>
                    <a:pt x="65485" y="18169"/>
                    <a:pt x="65234" y="18431"/>
                    <a:pt x="64925" y="18431"/>
                  </a:cubicBezTo>
                  <a:cubicBezTo>
                    <a:pt x="64603" y="18431"/>
                    <a:pt x="64353" y="18169"/>
                    <a:pt x="64353" y="17859"/>
                  </a:cubicBezTo>
                  <a:cubicBezTo>
                    <a:pt x="64353" y="17550"/>
                    <a:pt x="64603" y="17300"/>
                    <a:pt x="64925" y="17300"/>
                  </a:cubicBezTo>
                  <a:close/>
                  <a:moveTo>
                    <a:pt x="68640" y="17300"/>
                  </a:moveTo>
                  <a:cubicBezTo>
                    <a:pt x="68937" y="17300"/>
                    <a:pt x="69211" y="17550"/>
                    <a:pt x="69211" y="17859"/>
                  </a:cubicBezTo>
                  <a:cubicBezTo>
                    <a:pt x="69211" y="18157"/>
                    <a:pt x="68949" y="18431"/>
                    <a:pt x="68640" y="18431"/>
                  </a:cubicBezTo>
                  <a:cubicBezTo>
                    <a:pt x="68330" y="18431"/>
                    <a:pt x="68080" y="18169"/>
                    <a:pt x="68080" y="17859"/>
                  </a:cubicBezTo>
                  <a:cubicBezTo>
                    <a:pt x="68092" y="17550"/>
                    <a:pt x="68330" y="17300"/>
                    <a:pt x="68640" y="17300"/>
                  </a:cubicBezTo>
                  <a:close/>
                  <a:moveTo>
                    <a:pt x="72366" y="17300"/>
                  </a:moveTo>
                  <a:cubicBezTo>
                    <a:pt x="72676" y="17300"/>
                    <a:pt x="72926" y="17550"/>
                    <a:pt x="72926" y="17859"/>
                  </a:cubicBezTo>
                  <a:cubicBezTo>
                    <a:pt x="72926" y="18169"/>
                    <a:pt x="72676" y="18431"/>
                    <a:pt x="72366" y="18431"/>
                  </a:cubicBezTo>
                  <a:cubicBezTo>
                    <a:pt x="72045" y="18431"/>
                    <a:pt x="71795" y="18169"/>
                    <a:pt x="71795" y="17859"/>
                  </a:cubicBezTo>
                  <a:cubicBezTo>
                    <a:pt x="71795" y="17550"/>
                    <a:pt x="72069" y="17300"/>
                    <a:pt x="72366" y="17300"/>
                  </a:cubicBezTo>
                  <a:close/>
                  <a:moveTo>
                    <a:pt x="76093" y="17300"/>
                  </a:moveTo>
                  <a:cubicBezTo>
                    <a:pt x="76391" y="17300"/>
                    <a:pt x="76664" y="17550"/>
                    <a:pt x="76664" y="17859"/>
                  </a:cubicBezTo>
                  <a:cubicBezTo>
                    <a:pt x="76664" y="18157"/>
                    <a:pt x="76403" y="18431"/>
                    <a:pt x="76093" y="18431"/>
                  </a:cubicBezTo>
                  <a:cubicBezTo>
                    <a:pt x="75795" y="18431"/>
                    <a:pt x="75533" y="18169"/>
                    <a:pt x="75533" y="17859"/>
                  </a:cubicBezTo>
                  <a:cubicBezTo>
                    <a:pt x="75533" y="17550"/>
                    <a:pt x="75783" y="17300"/>
                    <a:pt x="76093" y="17300"/>
                  </a:cubicBezTo>
                  <a:close/>
                  <a:moveTo>
                    <a:pt x="79712" y="17300"/>
                  </a:moveTo>
                  <a:cubicBezTo>
                    <a:pt x="80010" y="17300"/>
                    <a:pt x="80284" y="17550"/>
                    <a:pt x="80284" y="17859"/>
                  </a:cubicBezTo>
                  <a:cubicBezTo>
                    <a:pt x="80284" y="18157"/>
                    <a:pt x="80022" y="18431"/>
                    <a:pt x="79712" y="18431"/>
                  </a:cubicBezTo>
                  <a:cubicBezTo>
                    <a:pt x="79403" y="18431"/>
                    <a:pt x="79153" y="18169"/>
                    <a:pt x="79153" y="17859"/>
                  </a:cubicBezTo>
                  <a:cubicBezTo>
                    <a:pt x="79165" y="17550"/>
                    <a:pt x="79403" y="17300"/>
                    <a:pt x="79712" y="17300"/>
                  </a:cubicBezTo>
                  <a:close/>
                  <a:moveTo>
                    <a:pt x="83451" y="17300"/>
                  </a:moveTo>
                  <a:cubicBezTo>
                    <a:pt x="83761" y="17300"/>
                    <a:pt x="84011" y="17550"/>
                    <a:pt x="84011" y="17859"/>
                  </a:cubicBezTo>
                  <a:cubicBezTo>
                    <a:pt x="84011" y="18169"/>
                    <a:pt x="83761" y="18431"/>
                    <a:pt x="83451" y="18431"/>
                  </a:cubicBezTo>
                  <a:cubicBezTo>
                    <a:pt x="83141" y="18431"/>
                    <a:pt x="82880" y="18169"/>
                    <a:pt x="82880" y="17859"/>
                  </a:cubicBezTo>
                  <a:cubicBezTo>
                    <a:pt x="82880" y="17550"/>
                    <a:pt x="83141" y="17300"/>
                    <a:pt x="83451" y="17300"/>
                  </a:cubicBezTo>
                  <a:close/>
                  <a:moveTo>
                    <a:pt x="87166" y="17300"/>
                  </a:moveTo>
                  <a:cubicBezTo>
                    <a:pt x="87463" y="17300"/>
                    <a:pt x="87737" y="17550"/>
                    <a:pt x="87737" y="17859"/>
                  </a:cubicBezTo>
                  <a:cubicBezTo>
                    <a:pt x="87737" y="18157"/>
                    <a:pt x="87475" y="18431"/>
                    <a:pt x="87166" y="18431"/>
                  </a:cubicBezTo>
                  <a:cubicBezTo>
                    <a:pt x="86856" y="18431"/>
                    <a:pt x="86606" y="18169"/>
                    <a:pt x="86606" y="17859"/>
                  </a:cubicBezTo>
                  <a:cubicBezTo>
                    <a:pt x="86618" y="17550"/>
                    <a:pt x="86856" y="17300"/>
                    <a:pt x="87166" y="17300"/>
                  </a:cubicBezTo>
                  <a:close/>
                  <a:moveTo>
                    <a:pt x="90904" y="17300"/>
                  </a:moveTo>
                  <a:cubicBezTo>
                    <a:pt x="91214" y="17300"/>
                    <a:pt x="91464" y="17550"/>
                    <a:pt x="91464" y="17859"/>
                  </a:cubicBezTo>
                  <a:cubicBezTo>
                    <a:pt x="91464" y="18169"/>
                    <a:pt x="91214" y="18431"/>
                    <a:pt x="90904" y="18431"/>
                  </a:cubicBezTo>
                  <a:cubicBezTo>
                    <a:pt x="90595" y="18431"/>
                    <a:pt x="90345" y="18169"/>
                    <a:pt x="90345" y="17859"/>
                  </a:cubicBezTo>
                  <a:cubicBezTo>
                    <a:pt x="90345" y="17550"/>
                    <a:pt x="90595" y="17300"/>
                    <a:pt x="90904" y="17300"/>
                  </a:cubicBezTo>
                  <a:close/>
                  <a:moveTo>
                    <a:pt x="94631" y="17300"/>
                  </a:moveTo>
                  <a:cubicBezTo>
                    <a:pt x="94929" y="17300"/>
                    <a:pt x="95191" y="17550"/>
                    <a:pt x="95191" y="17859"/>
                  </a:cubicBezTo>
                  <a:cubicBezTo>
                    <a:pt x="95191" y="18157"/>
                    <a:pt x="94941" y="18431"/>
                    <a:pt x="94631" y="18431"/>
                  </a:cubicBezTo>
                  <a:cubicBezTo>
                    <a:pt x="94310" y="18431"/>
                    <a:pt x="94060" y="18169"/>
                    <a:pt x="94060" y="17859"/>
                  </a:cubicBezTo>
                  <a:cubicBezTo>
                    <a:pt x="94071" y="17550"/>
                    <a:pt x="94310" y="17300"/>
                    <a:pt x="94631" y="17300"/>
                  </a:cubicBezTo>
                  <a:close/>
                  <a:moveTo>
                    <a:pt x="98346" y="17300"/>
                  </a:moveTo>
                  <a:cubicBezTo>
                    <a:pt x="98655" y="17300"/>
                    <a:pt x="98905" y="17550"/>
                    <a:pt x="98905" y="17859"/>
                  </a:cubicBezTo>
                  <a:cubicBezTo>
                    <a:pt x="98905" y="18169"/>
                    <a:pt x="98655" y="18431"/>
                    <a:pt x="98346" y="18431"/>
                  </a:cubicBezTo>
                  <a:cubicBezTo>
                    <a:pt x="98036" y="18431"/>
                    <a:pt x="97786" y="18169"/>
                    <a:pt x="97786" y="17859"/>
                  </a:cubicBezTo>
                  <a:cubicBezTo>
                    <a:pt x="97786" y="17550"/>
                    <a:pt x="98036" y="17300"/>
                    <a:pt x="98346" y="17300"/>
                  </a:cubicBezTo>
                  <a:close/>
                  <a:moveTo>
                    <a:pt x="102084" y="17300"/>
                  </a:moveTo>
                  <a:cubicBezTo>
                    <a:pt x="102382" y="17300"/>
                    <a:pt x="102644" y="17550"/>
                    <a:pt x="102644" y="17859"/>
                  </a:cubicBezTo>
                  <a:cubicBezTo>
                    <a:pt x="102644" y="18157"/>
                    <a:pt x="102394" y="18431"/>
                    <a:pt x="102084" y="18431"/>
                  </a:cubicBezTo>
                  <a:cubicBezTo>
                    <a:pt x="101787" y="18431"/>
                    <a:pt x="101513" y="18169"/>
                    <a:pt x="101513" y="17859"/>
                  </a:cubicBezTo>
                  <a:cubicBezTo>
                    <a:pt x="101513" y="17550"/>
                    <a:pt x="101775" y="17300"/>
                    <a:pt x="102084" y="17300"/>
                  </a:cubicBezTo>
                  <a:close/>
                  <a:moveTo>
                    <a:pt x="105799" y="17300"/>
                  </a:moveTo>
                  <a:cubicBezTo>
                    <a:pt x="106121" y="17300"/>
                    <a:pt x="106371" y="17550"/>
                    <a:pt x="106371" y="17859"/>
                  </a:cubicBezTo>
                  <a:cubicBezTo>
                    <a:pt x="106371" y="18169"/>
                    <a:pt x="106109" y="18431"/>
                    <a:pt x="105799" y="18431"/>
                  </a:cubicBezTo>
                  <a:cubicBezTo>
                    <a:pt x="105490" y="18431"/>
                    <a:pt x="105239" y="18169"/>
                    <a:pt x="105239" y="17859"/>
                  </a:cubicBezTo>
                  <a:cubicBezTo>
                    <a:pt x="105239" y="17550"/>
                    <a:pt x="105490" y="17300"/>
                    <a:pt x="105799" y="17300"/>
                  </a:cubicBezTo>
                  <a:close/>
                  <a:moveTo>
                    <a:pt x="109538" y="17300"/>
                  </a:moveTo>
                  <a:cubicBezTo>
                    <a:pt x="109835" y="17300"/>
                    <a:pt x="110109" y="17550"/>
                    <a:pt x="110109" y="17859"/>
                  </a:cubicBezTo>
                  <a:cubicBezTo>
                    <a:pt x="110109" y="18157"/>
                    <a:pt x="109847" y="18431"/>
                    <a:pt x="109538" y="18431"/>
                  </a:cubicBezTo>
                  <a:cubicBezTo>
                    <a:pt x="109228" y="18431"/>
                    <a:pt x="108978" y="18169"/>
                    <a:pt x="108978" y="17859"/>
                  </a:cubicBezTo>
                  <a:cubicBezTo>
                    <a:pt x="108978" y="17550"/>
                    <a:pt x="109228" y="17300"/>
                    <a:pt x="109538" y="17300"/>
                  </a:cubicBezTo>
                  <a:close/>
                  <a:moveTo>
                    <a:pt x="113264" y="17300"/>
                  </a:moveTo>
                  <a:cubicBezTo>
                    <a:pt x="113574" y="17300"/>
                    <a:pt x="113824" y="17550"/>
                    <a:pt x="113824" y="17859"/>
                  </a:cubicBezTo>
                  <a:cubicBezTo>
                    <a:pt x="113824" y="18169"/>
                    <a:pt x="113574" y="18431"/>
                    <a:pt x="113264" y="18431"/>
                  </a:cubicBezTo>
                  <a:cubicBezTo>
                    <a:pt x="112943" y="18431"/>
                    <a:pt x="112693" y="18169"/>
                    <a:pt x="112693" y="17859"/>
                  </a:cubicBezTo>
                  <a:cubicBezTo>
                    <a:pt x="112693" y="17550"/>
                    <a:pt x="112943" y="17300"/>
                    <a:pt x="113264" y="17300"/>
                  </a:cubicBezTo>
                  <a:close/>
                  <a:moveTo>
                    <a:pt x="116991" y="17300"/>
                  </a:moveTo>
                  <a:cubicBezTo>
                    <a:pt x="117289" y="17300"/>
                    <a:pt x="117562" y="17550"/>
                    <a:pt x="117562" y="17859"/>
                  </a:cubicBezTo>
                  <a:cubicBezTo>
                    <a:pt x="117562" y="18157"/>
                    <a:pt x="117312" y="18431"/>
                    <a:pt x="116991" y="18431"/>
                  </a:cubicBezTo>
                  <a:cubicBezTo>
                    <a:pt x="116681" y="18431"/>
                    <a:pt x="116431" y="18169"/>
                    <a:pt x="116431" y="17859"/>
                  </a:cubicBezTo>
                  <a:cubicBezTo>
                    <a:pt x="116431" y="17550"/>
                    <a:pt x="116681" y="17300"/>
                    <a:pt x="116991" y="17300"/>
                  </a:cubicBezTo>
                  <a:close/>
                  <a:moveTo>
                    <a:pt x="120718" y="17300"/>
                  </a:moveTo>
                  <a:cubicBezTo>
                    <a:pt x="121027" y="17300"/>
                    <a:pt x="121277" y="17550"/>
                    <a:pt x="121277" y="17859"/>
                  </a:cubicBezTo>
                  <a:cubicBezTo>
                    <a:pt x="121277" y="18169"/>
                    <a:pt x="121027" y="18431"/>
                    <a:pt x="120718" y="18431"/>
                  </a:cubicBezTo>
                  <a:cubicBezTo>
                    <a:pt x="120408" y="18431"/>
                    <a:pt x="120146" y="18169"/>
                    <a:pt x="120146" y="17859"/>
                  </a:cubicBezTo>
                  <a:cubicBezTo>
                    <a:pt x="120146" y="17550"/>
                    <a:pt x="120420" y="17300"/>
                    <a:pt x="120718" y="17300"/>
                  </a:cubicBezTo>
                  <a:close/>
                  <a:moveTo>
                    <a:pt x="124456" y="17300"/>
                  </a:moveTo>
                  <a:cubicBezTo>
                    <a:pt x="124754" y="17300"/>
                    <a:pt x="125016" y="17550"/>
                    <a:pt x="125016" y="17859"/>
                  </a:cubicBezTo>
                  <a:cubicBezTo>
                    <a:pt x="125016" y="18157"/>
                    <a:pt x="124766" y="18431"/>
                    <a:pt x="124456" y="18431"/>
                  </a:cubicBezTo>
                  <a:cubicBezTo>
                    <a:pt x="124135" y="18431"/>
                    <a:pt x="123885" y="18169"/>
                    <a:pt x="123885" y="17859"/>
                  </a:cubicBezTo>
                  <a:cubicBezTo>
                    <a:pt x="123885" y="17550"/>
                    <a:pt x="124135" y="17300"/>
                    <a:pt x="124456" y="17300"/>
                  </a:cubicBezTo>
                  <a:close/>
                  <a:moveTo>
                    <a:pt x="128171" y="17300"/>
                  </a:moveTo>
                  <a:cubicBezTo>
                    <a:pt x="128480" y="17300"/>
                    <a:pt x="128742" y="17550"/>
                    <a:pt x="128742" y="17859"/>
                  </a:cubicBezTo>
                  <a:cubicBezTo>
                    <a:pt x="128742" y="18169"/>
                    <a:pt x="128480" y="18431"/>
                    <a:pt x="128171" y="18431"/>
                  </a:cubicBezTo>
                  <a:cubicBezTo>
                    <a:pt x="127861" y="18431"/>
                    <a:pt x="127611" y="18169"/>
                    <a:pt x="127611" y="17859"/>
                  </a:cubicBezTo>
                  <a:cubicBezTo>
                    <a:pt x="127611" y="17550"/>
                    <a:pt x="127861" y="17300"/>
                    <a:pt x="128171" y="17300"/>
                  </a:cubicBezTo>
                  <a:close/>
                  <a:moveTo>
                    <a:pt x="131898" y="17300"/>
                  </a:moveTo>
                  <a:cubicBezTo>
                    <a:pt x="132195" y="17300"/>
                    <a:pt x="132457" y="17550"/>
                    <a:pt x="132457" y="17859"/>
                  </a:cubicBezTo>
                  <a:cubicBezTo>
                    <a:pt x="132457" y="18157"/>
                    <a:pt x="132207" y="18431"/>
                    <a:pt x="131898" y="18431"/>
                  </a:cubicBezTo>
                  <a:cubicBezTo>
                    <a:pt x="131600" y="18431"/>
                    <a:pt x="131326" y="18169"/>
                    <a:pt x="131326" y="17859"/>
                  </a:cubicBezTo>
                  <a:cubicBezTo>
                    <a:pt x="131338" y="17550"/>
                    <a:pt x="131576" y="17300"/>
                    <a:pt x="131898" y="17300"/>
                  </a:cubicBezTo>
                  <a:close/>
                  <a:moveTo>
                    <a:pt x="135624" y="17300"/>
                  </a:moveTo>
                  <a:cubicBezTo>
                    <a:pt x="135946" y="17300"/>
                    <a:pt x="136196" y="17550"/>
                    <a:pt x="136196" y="17859"/>
                  </a:cubicBezTo>
                  <a:cubicBezTo>
                    <a:pt x="136196" y="18169"/>
                    <a:pt x="135934" y="18431"/>
                    <a:pt x="135624" y="18431"/>
                  </a:cubicBezTo>
                  <a:cubicBezTo>
                    <a:pt x="135315" y="18431"/>
                    <a:pt x="135065" y="18169"/>
                    <a:pt x="135065" y="17859"/>
                  </a:cubicBezTo>
                  <a:cubicBezTo>
                    <a:pt x="135065" y="17550"/>
                    <a:pt x="135315" y="17300"/>
                    <a:pt x="135624" y="17300"/>
                  </a:cubicBezTo>
                  <a:close/>
                  <a:moveTo>
                    <a:pt x="3405" y="19157"/>
                  </a:moveTo>
                  <a:cubicBezTo>
                    <a:pt x="3703" y="19157"/>
                    <a:pt x="3977" y="19407"/>
                    <a:pt x="3977" y="19717"/>
                  </a:cubicBezTo>
                  <a:cubicBezTo>
                    <a:pt x="3977" y="20014"/>
                    <a:pt x="3727" y="20288"/>
                    <a:pt x="3405" y="20288"/>
                  </a:cubicBezTo>
                  <a:cubicBezTo>
                    <a:pt x="3096" y="20288"/>
                    <a:pt x="2846" y="20026"/>
                    <a:pt x="2846" y="19717"/>
                  </a:cubicBezTo>
                  <a:cubicBezTo>
                    <a:pt x="2858" y="19407"/>
                    <a:pt x="3096" y="19157"/>
                    <a:pt x="3405" y="19157"/>
                  </a:cubicBezTo>
                  <a:close/>
                  <a:moveTo>
                    <a:pt x="7132" y="19157"/>
                  </a:moveTo>
                  <a:cubicBezTo>
                    <a:pt x="7430" y="19157"/>
                    <a:pt x="7692" y="19407"/>
                    <a:pt x="7692" y="19717"/>
                  </a:cubicBezTo>
                  <a:cubicBezTo>
                    <a:pt x="7692" y="20014"/>
                    <a:pt x="7442" y="20288"/>
                    <a:pt x="7132" y="20288"/>
                  </a:cubicBezTo>
                  <a:cubicBezTo>
                    <a:pt x="6834" y="20288"/>
                    <a:pt x="6560" y="20026"/>
                    <a:pt x="6560" y="19717"/>
                  </a:cubicBezTo>
                  <a:cubicBezTo>
                    <a:pt x="6560" y="19407"/>
                    <a:pt x="6822" y="19157"/>
                    <a:pt x="7132" y="19157"/>
                  </a:cubicBezTo>
                  <a:close/>
                  <a:moveTo>
                    <a:pt x="10871" y="19157"/>
                  </a:moveTo>
                  <a:cubicBezTo>
                    <a:pt x="11168" y="19157"/>
                    <a:pt x="11430" y="19407"/>
                    <a:pt x="11430" y="19717"/>
                  </a:cubicBezTo>
                  <a:cubicBezTo>
                    <a:pt x="11430" y="20014"/>
                    <a:pt x="11180" y="20288"/>
                    <a:pt x="10871" y="20288"/>
                  </a:cubicBezTo>
                  <a:cubicBezTo>
                    <a:pt x="10573" y="20288"/>
                    <a:pt x="10299" y="20026"/>
                    <a:pt x="10299" y="19717"/>
                  </a:cubicBezTo>
                  <a:cubicBezTo>
                    <a:pt x="10299" y="19407"/>
                    <a:pt x="10549" y="19157"/>
                    <a:pt x="10871" y="19157"/>
                  </a:cubicBezTo>
                  <a:close/>
                  <a:moveTo>
                    <a:pt x="14585" y="19157"/>
                  </a:moveTo>
                  <a:cubicBezTo>
                    <a:pt x="14883" y="19157"/>
                    <a:pt x="15157" y="19407"/>
                    <a:pt x="15157" y="19717"/>
                  </a:cubicBezTo>
                  <a:cubicBezTo>
                    <a:pt x="15157" y="20014"/>
                    <a:pt x="14895" y="20288"/>
                    <a:pt x="14585" y="20288"/>
                  </a:cubicBezTo>
                  <a:cubicBezTo>
                    <a:pt x="14288" y="20288"/>
                    <a:pt x="14014" y="20026"/>
                    <a:pt x="14014" y="19717"/>
                  </a:cubicBezTo>
                  <a:cubicBezTo>
                    <a:pt x="14014" y="19407"/>
                    <a:pt x="14276" y="19157"/>
                    <a:pt x="14585" y="19157"/>
                  </a:cubicBezTo>
                  <a:close/>
                  <a:moveTo>
                    <a:pt x="18324" y="19157"/>
                  </a:moveTo>
                  <a:cubicBezTo>
                    <a:pt x="18622" y="19157"/>
                    <a:pt x="18883" y="19407"/>
                    <a:pt x="18883" y="19717"/>
                  </a:cubicBezTo>
                  <a:cubicBezTo>
                    <a:pt x="18883" y="20014"/>
                    <a:pt x="18633" y="20288"/>
                    <a:pt x="18324" y="20288"/>
                  </a:cubicBezTo>
                  <a:cubicBezTo>
                    <a:pt x="18026" y="20288"/>
                    <a:pt x="17752" y="20026"/>
                    <a:pt x="17752" y="19717"/>
                  </a:cubicBezTo>
                  <a:cubicBezTo>
                    <a:pt x="17752" y="19407"/>
                    <a:pt x="18014" y="19157"/>
                    <a:pt x="18324" y="19157"/>
                  </a:cubicBezTo>
                  <a:close/>
                  <a:moveTo>
                    <a:pt x="22039" y="19157"/>
                  </a:moveTo>
                  <a:cubicBezTo>
                    <a:pt x="22336" y="19157"/>
                    <a:pt x="22610" y="19407"/>
                    <a:pt x="22610" y="19717"/>
                  </a:cubicBezTo>
                  <a:cubicBezTo>
                    <a:pt x="22610" y="20014"/>
                    <a:pt x="22360" y="20288"/>
                    <a:pt x="22039" y="20288"/>
                  </a:cubicBezTo>
                  <a:cubicBezTo>
                    <a:pt x="21729" y="20288"/>
                    <a:pt x="21479" y="20026"/>
                    <a:pt x="21479" y="19717"/>
                  </a:cubicBezTo>
                  <a:cubicBezTo>
                    <a:pt x="21479" y="19407"/>
                    <a:pt x="21729" y="19157"/>
                    <a:pt x="22039" y="19157"/>
                  </a:cubicBezTo>
                  <a:close/>
                  <a:moveTo>
                    <a:pt x="25777" y="19157"/>
                  </a:moveTo>
                  <a:cubicBezTo>
                    <a:pt x="26075" y="19157"/>
                    <a:pt x="26349" y="19407"/>
                    <a:pt x="26349" y="19717"/>
                  </a:cubicBezTo>
                  <a:cubicBezTo>
                    <a:pt x="26349" y="20014"/>
                    <a:pt x="26087" y="20288"/>
                    <a:pt x="25777" y="20288"/>
                  </a:cubicBezTo>
                  <a:cubicBezTo>
                    <a:pt x="25468" y="20288"/>
                    <a:pt x="25206" y="20026"/>
                    <a:pt x="25206" y="19717"/>
                  </a:cubicBezTo>
                  <a:cubicBezTo>
                    <a:pt x="25206" y="19407"/>
                    <a:pt x="25468" y="19157"/>
                    <a:pt x="25777" y="19157"/>
                  </a:cubicBezTo>
                  <a:close/>
                  <a:moveTo>
                    <a:pt x="29504" y="19157"/>
                  </a:moveTo>
                  <a:cubicBezTo>
                    <a:pt x="29801" y="19157"/>
                    <a:pt x="30063" y="19407"/>
                    <a:pt x="30063" y="19717"/>
                  </a:cubicBezTo>
                  <a:cubicBezTo>
                    <a:pt x="30063" y="20014"/>
                    <a:pt x="29813" y="20288"/>
                    <a:pt x="29504" y="20288"/>
                  </a:cubicBezTo>
                  <a:cubicBezTo>
                    <a:pt x="29182" y="20288"/>
                    <a:pt x="28932" y="20026"/>
                    <a:pt x="28932" y="19717"/>
                  </a:cubicBezTo>
                  <a:cubicBezTo>
                    <a:pt x="28932" y="19407"/>
                    <a:pt x="29182" y="19157"/>
                    <a:pt x="29504" y="19157"/>
                  </a:cubicBezTo>
                  <a:close/>
                  <a:moveTo>
                    <a:pt x="33230" y="19157"/>
                  </a:moveTo>
                  <a:cubicBezTo>
                    <a:pt x="33528" y="19157"/>
                    <a:pt x="33802" y="19407"/>
                    <a:pt x="33802" y="19717"/>
                  </a:cubicBezTo>
                  <a:cubicBezTo>
                    <a:pt x="33802" y="20014"/>
                    <a:pt x="33552" y="20288"/>
                    <a:pt x="33230" y="20288"/>
                  </a:cubicBezTo>
                  <a:cubicBezTo>
                    <a:pt x="32921" y="20288"/>
                    <a:pt x="32671" y="20026"/>
                    <a:pt x="32671" y="19717"/>
                  </a:cubicBezTo>
                  <a:cubicBezTo>
                    <a:pt x="32671" y="19407"/>
                    <a:pt x="32921" y="19157"/>
                    <a:pt x="33230" y="19157"/>
                  </a:cubicBezTo>
                  <a:close/>
                  <a:moveTo>
                    <a:pt x="36957" y="19157"/>
                  </a:moveTo>
                  <a:cubicBezTo>
                    <a:pt x="37255" y="19157"/>
                    <a:pt x="37517" y="19407"/>
                    <a:pt x="37517" y="19717"/>
                  </a:cubicBezTo>
                  <a:cubicBezTo>
                    <a:pt x="37517" y="20014"/>
                    <a:pt x="37267" y="20288"/>
                    <a:pt x="36957" y="20288"/>
                  </a:cubicBezTo>
                  <a:cubicBezTo>
                    <a:pt x="36648" y="20288"/>
                    <a:pt x="36386" y="20026"/>
                    <a:pt x="36386" y="19717"/>
                  </a:cubicBezTo>
                  <a:cubicBezTo>
                    <a:pt x="36409" y="19407"/>
                    <a:pt x="36648" y="19157"/>
                    <a:pt x="36957" y="19157"/>
                  </a:cubicBezTo>
                  <a:close/>
                  <a:moveTo>
                    <a:pt x="40672" y="19157"/>
                  </a:moveTo>
                  <a:cubicBezTo>
                    <a:pt x="40970" y="19157"/>
                    <a:pt x="41243" y="19407"/>
                    <a:pt x="41243" y="19717"/>
                  </a:cubicBezTo>
                  <a:cubicBezTo>
                    <a:pt x="41243" y="20014"/>
                    <a:pt x="40993" y="20288"/>
                    <a:pt x="40672" y="20288"/>
                  </a:cubicBezTo>
                  <a:cubicBezTo>
                    <a:pt x="40374" y="20288"/>
                    <a:pt x="40112" y="20026"/>
                    <a:pt x="40112" y="19717"/>
                  </a:cubicBezTo>
                  <a:cubicBezTo>
                    <a:pt x="40112" y="19407"/>
                    <a:pt x="40362" y="19157"/>
                    <a:pt x="40672" y="19157"/>
                  </a:cubicBezTo>
                  <a:close/>
                  <a:moveTo>
                    <a:pt x="44410" y="19157"/>
                  </a:moveTo>
                  <a:cubicBezTo>
                    <a:pt x="44708" y="19157"/>
                    <a:pt x="44982" y="19407"/>
                    <a:pt x="44982" y="19717"/>
                  </a:cubicBezTo>
                  <a:cubicBezTo>
                    <a:pt x="44982" y="20014"/>
                    <a:pt x="44720" y="20288"/>
                    <a:pt x="44410" y="20288"/>
                  </a:cubicBezTo>
                  <a:cubicBezTo>
                    <a:pt x="44113" y="20288"/>
                    <a:pt x="43851" y="20026"/>
                    <a:pt x="43851" y="19717"/>
                  </a:cubicBezTo>
                  <a:cubicBezTo>
                    <a:pt x="43851" y="19407"/>
                    <a:pt x="44101" y="19157"/>
                    <a:pt x="44410" y="19157"/>
                  </a:cubicBezTo>
                  <a:close/>
                  <a:moveTo>
                    <a:pt x="48137" y="19157"/>
                  </a:moveTo>
                  <a:cubicBezTo>
                    <a:pt x="48435" y="19157"/>
                    <a:pt x="48697" y="19407"/>
                    <a:pt x="48697" y="19717"/>
                  </a:cubicBezTo>
                  <a:cubicBezTo>
                    <a:pt x="48697" y="20014"/>
                    <a:pt x="48447" y="20288"/>
                    <a:pt x="48137" y="20288"/>
                  </a:cubicBezTo>
                  <a:cubicBezTo>
                    <a:pt x="47839" y="20288"/>
                    <a:pt x="47566" y="20026"/>
                    <a:pt x="47566" y="19717"/>
                  </a:cubicBezTo>
                  <a:cubicBezTo>
                    <a:pt x="47566" y="19407"/>
                    <a:pt x="47839" y="19157"/>
                    <a:pt x="48137" y="19157"/>
                  </a:cubicBezTo>
                  <a:close/>
                  <a:moveTo>
                    <a:pt x="51864" y="19157"/>
                  </a:moveTo>
                  <a:cubicBezTo>
                    <a:pt x="52161" y="19157"/>
                    <a:pt x="52435" y="19407"/>
                    <a:pt x="52435" y="19717"/>
                  </a:cubicBezTo>
                  <a:cubicBezTo>
                    <a:pt x="52435" y="20014"/>
                    <a:pt x="52185" y="20288"/>
                    <a:pt x="51864" y="20288"/>
                  </a:cubicBezTo>
                  <a:cubicBezTo>
                    <a:pt x="51566" y="20288"/>
                    <a:pt x="51304" y="20026"/>
                    <a:pt x="51304" y="19717"/>
                  </a:cubicBezTo>
                  <a:cubicBezTo>
                    <a:pt x="51304" y="19407"/>
                    <a:pt x="51554" y="19157"/>
                    <a:pt x="51864" y="19157"/>
                  </a:cubicBezTo>
                  <a:close/>
                  <a:moveTo>
                    <a:pt x="55602" y="19157"/>
                  </a:moveTo>
                  <a:cubicBezTo>
                    <a:pt x="55900" y="19157"/>
                    <a:pt x="56174" y="19407"/>
                    <a:pt x="56174" y="19717"/>
                  </a:cubicBezTo>
                  <a:cubicBezTo>
                    <a:pt x="56174" y="20014"/>
                    <a:pt x="55912" y="20288"/>
                    <a:pt x="55602" y="20288"/>
                  </a:cubicBezTo>
                  <a:cubicBezTo>
                    <a:pt x="55293" y="20288"/>
                    <a:pt x="55043" y="20026"/>
                    <a:pt x="55043" y="19717"/>
                  </a:cubicBezTo>
                  <a:cubicBezTo>
                    <a:pt x="55043" y="19407"/>
                    <a:pt x="55293" y="19157"/>
                    <a:pt x="55602" y="19157"/>
                  </a:cubicBezTo>
                  <a:close/>
                  <a:moveTo>
                    <a:pt x="59329" y="19157"/>
                  </a:moveTo>
                  <a:cubicBezTo>
                    <a:pt x="59627" y="19157"/>
                    <a:pt x="59889" y="19407"/>
                    <a:pt x="59889" y="19717"/>
                  </a:cubicBezTo>
                  <a:cubicBezTo>
                    <a:pt x="59889" y="20014"/>
                    <a:pt x="59639" y="20288"/>
                    <a:pt x="59329" y="20288"/>
                  </a:cubicBezTo>
                  <a:cubicBezTo>
                    <a:pt x="59008" y="20288"/>
                    <a:pt x="58757" y="20026"/>
                    <a:pt x="58757" y="19717"/>
                  </a:cubicBezTo>
                  <a:cubicBezTo>
                    <a:pt x="58757" y="19407"/>
                    <a:pt x="59008" y="19157"/>
                    <a:pt x="59329" y="19157"/>
                  </a:cubicBezTo>
                  <a:close/>
                  <a:moveTo>
                    <a:pt x="63056" y="19157"/>
                  </a:moveTo>
                  <a:cubicBezTo>
                    <a:pt x="63353" y="19157"/>
                    <a:pt x="63627" y="19407"/>
                    <a:pt x="63627" y="19717"/>
                  </a:cubicBezTo>
                  <a:cubicBezTo>
                    <a:pt x="63627" y="20014"/>
                    <a:pt x="63377" y="20288"/>
                    <a:pt x="63056" y="20288"/>
                  </a:cubicBezTo>
                  <a:cubicBezTo>
                    <a:pt x="62746" y="20288"/>
                    <a:pt x="62496" y="20026"/>
                    <a:pt x="62496" y="19717"/>
                  </a:cubicBezTo>
                  <a:cubicBezTo>
                    <a:pt x="62496" y="19407"/>
                    <a:pt x="62746" y="19157"/>
                    <a:pt x="63056" y="19157"/>
                  </a:cubicBezTo>
                  <a:close/>
                  <a:moveTo>
                    <a:pt x="66782" y="19157"/>
                  </a:moveTo>
                  <a:cubicBezTo>
                    <a:pt x="67080" y="19157"/>
                    <a:pt x="67342" y="19407"/>
                    <a:pt x="67342" y="19717"/>
                  </a:cubicBezTo>
                  <a:cubicBezTo>
                    <a:pt x="67342" y="20014"/>
                    <a:pt x="67092" y="20288"/>
                    <a:pt x="66782" y="20288"/>
                  </a:cubicBezTo>
                  <a:cubicBezTo>
                    <a:pt x="66473" y="20288"/>
                    <a:pt x="66211" y="20026"/>
                    <a:pt x="66211" y="19717"/>
                  </a:cubicBezTo>
                  <a:cubicBezTo>
                    <a:pt x="66211" y="19407"/>
                    <a:pt x="66473" y="19157"/>
                    <a:pt x="66782" y="19157"/>
                  </a:cubicBezTo>
                  <a:close/>
                  <a:moveTo>
                    <a:pt x="70509" y="19157"/>
                  </a:moveTo>
                  <a:cubicBezTo>
                    <a:pt x="70807" y="19157"/>
                    <a:pt x="71080" y="19407"/>
                    <a:pt x="71080" y="19717"/>
                  </a:cubicBezTo>
                  <a:cubicBezTo>
                    <a:pt x="71080" y="20014"/>
                    <a:pt x="70830" y="20288"/>
                    <a:pt x="70509" y="20288"/>
                  </a:cubicBezTo>
                  <a:cubicBezTo>
                    <a:pt x="70199" y="20288"/>
                    <a:pt x="69949" y="20026"/>
                    <a:pt x="69949" y="19717"/>
                  </a:cubicBezTo>
                  <a:cubicBezTo>
                    <a:pt x="69949" y="19407"/>
                    <a:pt x="70199" y="19157"/>
                    <a:pt x="70509" y="19157"/>
                  </a:cubicBezTo>
                  <a:close/>
                  <a:moveTo>
                    <a:pt x="74236" y="19157"/>
                  </a:moveTo>
                  <a:cubicBezTo>
                    <a:pt x="74533" y="19157"/>
                    <a:pt x="74795" y="19407"/>
                    <a:pt x="74795" y="19717"/>
                  </a:cubicBezTo>
                  <a:cubicBezTo>
                    <a:pt x="74795" y="20014"/>
                    <a:pt x="74545" y="20288"/>
                    <a:pt x="74236" y="20288"/>
                  </a:cubicBezTo>
                  <a:cubicBezTo>
                    <a:pt x="73938" y="20288"/>
                    <a:pt x="73676" y="20026"/>
                    <a:pt x="73676" y="19717"/>
                  </a:cubicBezTo>
                  <a:cubicBezTo>
                    <a:pt x="73676" y="19407"/>
                    <a:pt x="73926" y="19157"/>
                    <a:pt x="74236" y="19157"/>
                  </a:cubicBezTo>
                  <a:close/>
                  <a:moveTo>
                    <a:pt x="77855" y="19157"/>
                  </a:moveTo>
                  <a:cubicBezTo>
                    <a:pt x="78153" y="19157"/>
                    <a:pt x="78415" y="19407"/>
                    <a:pt x="78415" y="19717"/>
                  </a:cubicBezTo>
                  <a:cubicBezTo>
                    <a:pt x="78415" y="20014"/>
                    <a:pt x="78165" y="20288"/>
                    <a:pt x="77855" y="20288"/>
                  </a:cubicBezTo>
                  <a:cubicBezTo>
                    <a:pt x="77546" y="20288"/>
                    <a:pt x="77284" y="20026"/>
                    <a:pt x="77284" y="19717"/>
                  </a:cubicBezTo>
                  <a:cubicBezTo>
                    <a:pt x="77284" y="19407"/>
                    <a:pt x="77546" y="19157"/>
                    <a:pt x="77855" y="19157"/>
                  </a:cubicBezTo>
                  <a:close/>
                  <a:moveTo>
                    <a:pt x="81570" y="19157"/>
                  </a:moveTo>
                  <a:cubicBezTo>
                    <a:pt x="81868" y="19157"/>
                    <a:pt x="82141" y="19407"/>
                    <a:pt x="82141" y="19717"/>
                  </a:cubicBezTo>
                  <a:cubicBezTo>
                    <a:pt x="82141" y="20014"/>
                    <a:pt x="81879" y="20288"/>
                    <a:pt x="81570" y="20288"/>
                  </a:cubicBezTo>
                  <a:cubicBezTo>
                    <a:pt x="81260" y="20288"/>
                    <a:pt x="81010" y="20026"/>
                    <a:pt x="81010" y="19717"/>
                  </a:cubicBezTo>
                  <a:cubicBezTo>
                    <a:pt x="81010" y="19407"/>
                    <a:pt x="81260" y="19157"/>
                    <a:pt x="81570" y="19157"/>
                  </a:cubicBezTo>
                  <a:close/>
                  <a:moveTo>
                    <a:pt x="85308" y="19157"/>
                  </a:moveTo>
                  <a:cubicBezTo>
                    <a:pt x="85606" y="19157"/>
                    <a:pt x="85880" y="19407"/>
                    <a:pt x="85880" y="19717"/>
                  </a:cubicBezTo>
                  <a:cubicBezTo>
                    <a:pt x="85880" y="20014"/>
                    <a:pt x="85618" y="20288"/>
                    <a:pt x="85308" y="20288"/>
                  </a:cubicBezTo>
                  <a:cubicBezTo>
                    <a:pt x="84999" y="20288"/>
                    <a:pt x="84749" y="20026"/>
                    <a:pt x="84749" y="19717"/>
                  </a:cubicBezTo>
                  <a:cubicBezTo>
                    <a:pt x="84749" y="19407"/>
                    <a:pt x="84999" y="19157"/>
                    <a:pt x="85308" y="19157"/>
                  </a:cubicBezTo>
                  <a:close/>
                  <a:moveTo>
                    <a:pt x="89035" y="19157"/>
                  </a:moveTo>
                  <a:cubicBezTo>
                    <a:pt x="89333" y="19157"/>
                    <a:pt x="89595" y="19407"/>
                    <a:pt x="89595" y="19717"/>
                  </a:cubicBezTo>
                  <a:cubicBezTo>
                    <a:pt x="89595" y="20014"/>
                    <a:pt x="89345" y="20288"/>
                    <a:pt x="89035" y="20288"/>
                  </a:cubicBezTo>
                  <a:cubicBezTo>
                    <a:pt x="88714" y="20288"/>
                    <a:pt x="88464" y="20026"/>
                    <a:pt x="88464" y="19717"/>
                  </a:cubicBezTo>
                  <a:cubicBezTo>
                    <a:pt x="88464" y="19407"/>
                    <a:pt x="88714" y="19157"/>
                    <a:pt x="89035" y="19157"/>
                  </a:cubicBezTo>
                  <a:close/>
                  <a:moveTo>
                    <a:pt x="92762" y="19157"/>
                  </a:moveTo>
                  <a:cubicBezTo>
                    <a:pt x="93059" y="19157"/>
                    <a:pt x="93333" y="19407"/>
                    <a:pt x="93333" y="19717"/>
                  </a:cubicBezTo>
                  <a:cubicBezTo>
                    <a:pt x="93333" y="20014"/>
                    <a:pt x="93071" y="20288"/>
                    <a:pt x="92762" y="20288"/>
                  </a:cubicBezTo>
                  <a:cubicBezTo>
                    <a:pt x="92452" y="20288"/>
                    <a:pt x="92202" y="20026"/>
                    <a:pt x="92202" y="19717"/>
                  </a:cubicBezTo>
                  <a:cubicBezTo>
                    <a:pt x="92202" y="19407"/>
                    <a:pt x="92452" y="19157"/>
                    <a:pt x="92762" y="19157"/>
                  </a:cubicBezTo>
                  <a:close/>
                  <a:moveTo>
                    <a:pt x="96488" y="19157"/>
                  </a:moveTo>
                  <a:cubicBezTo>
                    <a:pt x="96786" y="19157"/>
                    <a:pt x="97048" y="19407"/>
                    <a:pt x="97048" y="19717"/>
                  </a:cubicBezTo>
                  <a:cubicBezTo>
                    <a:pt x="97048" y="20014"/>
                    <a:pt x="96798" y="20288"/>
                    <a:pt x="96488" y="20288"/>
                  </a:cubicBezTo>
                  <a:cubicBezTo>
                    <a:pt x="96191" y="20288"/>
                    <a:pt x="95917" y="20026"/>
                    <a:pt x="95917" y="19717"/>
                  </a:cubicBezTo>
                  <a:cubicBezTo>
                    <a:pt x="95917" y="19407"/>
                    <a:pt x="96179" y="19157"/>
                    <a:pt x="96488" y="19157"/>
                  </a:cubicBezTo>
                  <a:close/>
                  <a:moveTo>
                    <a:pt x="100203" y="19157"/>
                  </a:moveTo>
                  <a:cubicBezTo>
                    <a:pt x="100501" y="19157"/>
                    <a:pt x="100775" y="19407"/>
                    <a:pt x="100775" y="19717"/>
                  </a:cubicBezTo>
                  <a:cubicBezTo>
                    <a:pt x="100775" y="20014"/>
                    <a:pt x="100513" y="20288"/>
                    <a:pt x="100203" y="20288"/>
                  </a:cubicBezTo>
                  <a:cubicBezTo>
                    <a:pt x="99905" y="20288"/>
                    <a:pt x="99644" y="20026"/>
                    <a:pt x="99644" y="19717"/>
                  </a:cubicBezTo>
                  <a:cubicBezTo>
                    <a:pt x="99644" y="19407"/>
                    <a:pt x="99894" y="19157"/>
                    <a:pt x="100203" y="19157"/>
                  </a:cubicBezTo>
                  <a:close/>
                  <a:moveTo>
                    <a:pt x="103942" y="19157"/>
                  </a:moveTo>
                  <a:cubicBezTo>
                    <a:pt x="104239" y="19157"/>
                    <a:pt x="104513" y="19407"/>
                    <a:pt x="104513" y="19717"/>
                  </a:cubicBezTo>
                  <a:cubicBezTo>
                    <a:pt x="104513" y="20014"/>
                    <a:pt x="104251" y="20288"/>
                    <a:pt x="103942" y="20288"/>
                  </a:cubicBezTo>
                  <a:cubicBezTo>
                    <a:pt x="103644" y="20288"/>
                    <a:pt x="103382" y="20026"/>
                    <a:pt x="103382" y="19717"/>
                  </a:cubicBezTo>
                  <a:cubicBezTo>
                    <a:pt x="103382" y="19407"/>
                    <a:pt x="103632" y="19157"/>
                    <a:pt x="103942" y="19157"/>
                  </a:cubicBezTo>
                  <a:close/>
                  <a:moveTo>
                    <a:pt x="107668" y="19157"/>
                  </a:moveTo>
                  <a:cubicBezTo>
                    <a:pt x="107966" y="19157"/>
                    <a:pt x="108228" y="19407"/>
                    <a:pt x="108228" y="19717"/>
                  </a:cubicBezTo>
                  <a:cubicBezTo>
                    <a:pt x="108228" y="20014"/>
                    <a:pt x="107978" y="20288"/>
                    <a:pt x="107668" y="20288"/>
                  </a:cubicBezTo>
                  <a:cubicBezTo>
                    <a:pt x="107371" y="20288"/>
                    <a:pt x="107097" y="20026"/>
                    <a:pt x="107097" y="19717"/>
                  </a:cubicBezTo>
                  <a:cubicBezTo>
                    <a:pt x="107097" y="19407"/>
                    <a:pt x="107347" y="19157"/>
                    <a:pt x="107668" y="19157"/>
                  </a:cubicBezTo>
                  <a:close/>
                  <a:moveTo>
                    <a:pt x="111395" y="19157"/>
                  </a:moveTo>
                  <a:cubicBezTo>
                    <a:pt x="111693" y="19157"/>
                    <a:pt x="111967" y="19407"/>
                    <a:pt x="111967" y="19717"/>
                  </a:cubicBezTo>
                  <a:cubicBezTo>
                    <a:pt x="111967" y="20014"/>
                    <a:pt x="111705" y="20288"/>
                    <a:pt x="111395" y="20288"/>
                  </a:cubicBezTo>
                  <a:cubicBezTo>
                    <a:pt x="111085" y="20288"/>
                    <a:pt x="110835" y="20026"/>
                    <a:pt x="110835" y="19717"/>
                  </a:cubicBezTo>
                  <a:cubicBezTo>
                    <a:pt x="110835" y="19407"/>
                    <a:pt x="111085" y="19157"/>
                    <a:pt x="111395" y="19157"/>
                  </a:cubicBezTo>
                  <a:close/>
                  <a:moveTo>
                    <a:pt x="115122" y="19157"/>
                  </a:moveTo>
                  <a:cubicBezTo>
                    <a:pt x="115419" y="19157"/>
                    <a:pt x="115681" y="19407"/>
                    <a:pt x="115681" y="19717"/>
                  </a:cubicBezTo>
                  <a:cubicBezTo>
                    <a:pt x="115681" y="20014"/>
                    <a:pt x="115431" y="20288"/>
                    <a:pt x="115122" y="20288"/>
                  </a:cubicBezTo>
                  <a:cubicBezTo>
                    <a:pt x="114812" y="20288"/>
                    <a:pt x="114550" y="20026"/>
                    <a:pt x="114550" y="19717"/>
                  </a:cubicBezTo>
                  <a:cubicBezTo>
                    <a:pt x="114550" y="19407"/>
                    <a:pt x="114812" y="19157"/>
                    <a:pt x="115122" y="19157"/>
                  </a:cubicBezTo>
                  <a:close/>
                  <a:moveTo>
                    <a:pt x="118860" y="19157"/>
                  </a:moveTo>
                  <a:cubicBezTo>
                    <a:pt x="119158" y="19157"/>
                    <a:pt x="119420" y="19407"/>
                    <a:pt x="119420" y="19717"/>
                  </a:cubicBezTo>
                  <a:cubicBezTo>
                    <a:pt x="119420" y="20014"/>
                    <a:pt x="119170" y="20288"/>
                    <a:pt x="118860" y="20288"/>
                  </a:cubicBezTo>
                  <a:cubicBezTo>
                    <a:pt x="118539" y="20288"/>
                    <a:pt x="118289" y="20026"/>
                    <a:pt x="118289" y="19717"/>
                  </a:cubicBezTo>
                  <a:cubicBezTo>
                    <a:pt x="118289" y="19407"/>
                    <a:pt x="118539" y="19157"/>
                    <a:pt x="118860" y="19157"/>
                  </a:cubicBezTo>
                  <a:close/>
                  <a:moveTo>
                    <a:pt x="122575" y="19157"/>
                  </a:moveTo>
                  <a:cubicBezTo>
                    <a:pt x="122873" y="19157"/>
                    <a:pt x="123146" y="19407"/>
                    <a:pt x="123146" y="19717"/>
                  </a:cubicBezTo>
                  <a:cubicBezTo>
                    <a:pt x="123146" y="20014"/>
                    <a:pt x="122885" y="20288"/>
                    <a:pt x="122575" y="20288"/>
                  </a:cubicBezTo>
                  <a:cubicBezTo>
                    <a:pt x="122265" y="20288"/>
                    <a:pt x="122015" y="20026"/>
                    <a:pt x="122015" y="19717"/>
                  </a:cubicBezTo>
                  <a:cubicBezTo>
                    <a:pt x="122027" y="19407"/>
                    <a:pt x="122277" y="19157"/>
                    <a:pt x="122575" y="19157"/>
                  </a:cubicBezTo>
                  <a:close/>
                  <a:moveTo>
                    <a:pt x="126314" y="19157"/>
                  </a:moveTo>
                  <a:cubicBezTo>
                    <a:pt x="126611" y="19157"/>
                    <a:pt x="126873" y="19407"/>
                    <a:pt x="126873" y="19717"/>
                  </a:cubicBezTo>
                  <a:cubicBezTo>
                    <a:pt x="126873" y="20014"/>
                    <a:pt x="126623" y="20288"/>
                    <a:pt x="126314" y="20288"/>
                  </a:cubicBezTo>
                  <a:cubicBezTo>
                    <a:pt x="126004" y="20288"/>
                    <a:pt x="125742" y="20026"/>
                    <a:pt x="125742" y="19717"/>
                  </a:cubicBezTo>
                  <a:cubicBezTo>
                    <a:pt x="125742" y="19407"/>
                    <a:pt x="126004" y="19157"/>
                    <a:pt x="126314" y="19157"/>
                  </a:cubicBezTo>
                  <a:close/>
                  <a:moveTo>
                    <a:pt x="130028" y="19157"/>
                  </a:moveTo>
                  <a:cubicBezTo>
                    <a:pt x="130326" y="19157"/>
                    <a:pt x="130600" y="19407"/>
                    <a:pt x="130600" y="19717"/>
                  </a:cubicBezTo>
                  <a:cubicBezTo>
                    <a:pt x="130600" y="20014"/>
                    <a:pt x="130350" y="20288"/>
                    <a:pt x="130028" y="20288"/>
                  </a:cubicBezTo>
                  <a:cubicBezTo>
                    <a:pt x="129731" y="20288"/>
                    <a:pt x="129469" y="20026"/>
                    <a:pt x="129469" y="19717"/>
                  </a:cubicBezTo>
                  <a:cubicBezTo>
                    <a:pt x="129469" y="19407"/>
                    <a:pt x="129719" y="19157"/>
                    <a:pt x="130028" y="19157"/>
                  </a:cubicBezTo>
                  <a:close/>
                  <a:moveTo>
                    <a:pt x="133767" y="19157"/>
                  </a:moveTo>
                  <a:cubicBezTo>
                    <a:pt x="134065" y="19157"/>
                    <a:pt x="134326" y="19407"/>
                    <a:pt x="134326" y="19717"/>
                  </a:cubicBezTo>
                  <a:cubicBezTo>
                    <a:pt x="134326" y="20014"/>
                    <a:pt x="134076" y="20288"/>
                    <a:pt x="133767" y="20288"/>
                  </a:cubicBezTo>
                  <a:cubicBezTo>
                    <a:pt x="133469" y="20288"/>
                    <a:pt x="133207" y="20026"/>
                    <a:pt x="133207" y="19717"/>
                  </a:cubicBezTo>
                  <a:cubicBezTo>
                    <a:pt x="133207" y="19407"/>
                    <a:pt x="133457" y="19157"/>
                    <a:pt x="133767" y="19157"/>
                  </a:cubicBezTo>
                  <a:close/>
                  <a:moveTo>
                    <a:pt x="137494" y="19157"/>
                  </a:moveTo>
                  <a:cubicBezTo>
                    <a:pt x="137791" y="19157"/>
                    <a:pt x="138053" y="19407"/>
                    <a:pt x="138053" y="19717"/>
                  </a:cubicBezTo>
                  <a:cubicBezTo>
                    <a:pt x="138053" y="20014"/>
                    <a:pt x="137803" y="20288"/>
                    <a:pt x="137494" y="20288"/>
                  </a:cubicBezTo>
                  <a:cubicBezTo>
                    <a:pt x="137196" y="20288"/>
                    <a:pt x="136922" y="20026"/>
                    <a:pt x="136922" y="19717"/>
                  </a:cubicBezTo>
                  <a:cubicBezTo>
                    <a:pt x="136934" y="19407"/>
                    <a:pt x="137172" y="19157"/>
                    <a:pt x="137494" y="19157"/>
                  </a:cubicBezTo>
                  <a:close/>
                  <a:moveTo>
                    <a:pt x="1548" y="21026"/>
                  </a:moveTo>
                  <a:cubicBezTo>
                    <a:pt x="1846" y="21026"/>
                    <a:pt x="2119" y="21288"/>
                    <a:pt x="2119" y="21598"/>
                  </a:cubicBezTo>
                  <a:cubicBezTo>
                    <a:pt x="2119" y="21896"/>
                    <a:pt x="1858" y="22158"/>
                    <a:pt x="1548" y="22158"/>
                  </a:cubicBezTo>
                  <a:cubicBezTo>
                    <a:pt x="1238" y="22158"/>
                    <a:pt x="988" y="21908"/>
                    <a:pt x="988" y="21598"/>
                  </a:cubicBezTo>
                  <a:cubicBezTo>
                    <a:pt x="988" y="21288"/>
                    <a:pt x="1238" y="21026"/>
                    <a:pt x="1548" y="21026"/>
                  </a:cubicBezTo>
                  <a:close/>
                  <a:moveTo>
                    <a:pt x="5287" y="21026"/>
                  </a:moveTo>
                  <a:cubicBezTo>
                    <a:pt x="5596" y="21026"/>
                    <a:pt x="5846" y="21288"/>
                    <a:pt x="5846" y="21598"/>
                  </a:cubicBezTo>
                  <a:cubicBezTo>
                    <a:pt x="5846" y="21908"/>
                    <a:pt x="5596" y="22158"/>
                    <a:pt x="5287" y="22158"/>
                  </a:cubicBezTo>
                  <a:cubicBezTo>
                    <a:pt x="4977" y="22158"/>
                    <a:pt x="4715" y="21908"/>
                    <a:pt x="4715" y="21598"/>
                  </a:cubicBezTo>
                  <a:cubicBezTo>
                    <a:pt x="4715" y="21288"/>
                    <a:pt x="4977" y="21026"/>
                    <a:pt x="5287" y="21026"/>
                  </a:cubicBezTo>
                  <a:close/>
                  <a:moveTo>
                    <a:pt x="9001" y="21026"/>
                  </a:moveTo>
                  <a:cubicBezTo>
                    <a:pt x="9299" y="21026"/>
                    <a:pt x="9573" y="21288"/>
                    <a:pt x="9573" y="21598"/>
                  </a:cubicBezTo>
                  <a:cubicBezTo>
                    <a:pt x="9573" y="21896"/>
                    <a:pt x="9323" y="22158"/>
                    <a:pt x="9001" y="22158"/>
                  </a:cubicBezTo>
                  <a:cubicBezTo>
                    <a:pt x="8704" y="22158"/>
                    <a:pt x="8442" y="21908"/>
                    <a:pt x="8442" y="21598"/>
                  </a:cubicBezTo>
                  <a:cubicBezTo>
                    <a:pt x="8442" y="21288"/>
                    <a:pt x="8692" y="21026"/>
                    <a:pt x="9001" y="21026"/>
                  </a:cubicBezTo>
                  <a:close/>
                  <a:moveTo>
                    <a:pt x="12728" y="21026"/>
                  </a:moveTo>
                  <a:cubicBezTo>
                    <a:pt x="13037" y="21026"/>
                    <a:pt x="13288" y="21288"/>
                    <a:pt x="13288" y="21598"/>
                  </a:cubicBezTo>
                  <a:cubicBezTo>
                    <a:pt x="13288" y="21908"/>
                    <a:pt x="13037" y="22158"/>
                    <a:pt x="12728" y="22158"/>
                  </a:cubicBezTo>
                  <a:cubicBezTo>
                    <a:pt x="12418" y="22158"/>
                    <a:pt x="12156" y="21908"/>
                    <a:pt x="12156" y="21598"/>
                  </a:cubicBezTo>
                  <a:cubicBezTo>
                    <a:pt x="12156" y="21288"/>
                    <a:pt x="12418" y="21026"/>
                    <a:pt x="12728" y="21026"/>
                  </a:cubicBezTo>
                  <a:close/>
                  <a:moveTo>
                    <a:pt x="16466" y="21026"/>
                  </a:moveTo>
                  <a:cubicBezTo>
                    <a:pt x="16764" y="21026"/>
                    <a:pt x="17026" y="21288"/>
                    <a:pt x="17026" y="21598"/>
                  </a:cubicBezTo>
                  <a:cubicBezTo>
                    <a:pt x="17026" y="21896"/>
                    <a:pt x="16776" y="22158"/>
                    <a:pt x="16466" y="22158"/>
                  </a:cubicBezTo>
                  <a:cubicBezTo>
                    <a:pt x="16169" y="22158"/>
                    <a:pt x="15895" y="21908"/>
                    <a:pt x="15895" y="21598"/>
                  </a:cubicBezTo>
                  <a:cubicBezTo>
                    <a:pt x="15895" y="21288"/>
                    <a:pt x="16145" y="21026"/>
                    <a:pt x="16466" y="21026"/>
                  </a:cubicBezTo>
                  <a:close/>
                  <a:moveTo>
                    <a:pt x="20181" y="21026"/>
                  </a:moveTo>
                  <a:cubicBezTo>
                    <a:pt x="20491" y="21026"/>
                    <a:pt x="20753" y="21288"/>
                    <a:pt x="20753" y="21598"/>
                  </a:cubicBezTo>
                  <a:cubicBezTo>
                    <a:pt x="20753" y="21908"/>
                    <a:pt x="20491" y="22158"/>
                    <a:pt x="20181" y="22158"/>
                  </a:cubicBezTo>
                  <a:cubicBezTo>
                    <a:pt x="19872" y="22158"/>
                    <a:pt x="19622" y="21908"/>
                    <a:pt x="19622" y="21598"/>
                  </a:cubicBezTo>
                  <a:cubicBezTo>
                    <a:pt x="19622" y="21288"/>
                    <a:pt x="19872" y="21026"/>
                    <a:pt x="20181" y="21026"/>
                  </a:cubicBezTo>
                  <a:close/>
                  <a:moveTo>
                    <a:pt x="23920" y="21026"/>
                  </a:moveTo>
                  <a:cubicBezTo>
                    <a:pt x="24217" y="21026"/>
                    <a:pt x="24479" y="21288"/>
                    <a:pt x="24479" y="21598"/>
                  </a:cubicBezTo>
                  <a:cubicBezTo>
                    <a:pt x="24479" y="21896"/>
                    <a:pt x="24229" y="22158"/>
                    <a:pt x="23920" y="22158"/>
                  </a:cubicBezTo>
                  <a:cubicBezTo>
                    <a:pt x="23610" y="22158"/>
                    <a:pt x="23348" y="21908"/>
                    <a:pt x="23348" y="21598"/>
                  </a:cubicBezTo>
                  <a:cubicBezTo>
                    <a:pt x="23348" y="21288"/>
                    <a:pt x="23610" y="21026"/>
                    <a:pt x="23920" y="21026"/>
                  </a:cubicBezTo>
                  <a:close/>
                  <a:moveTo>
                    <a:pt x="27635" y="21026"/>
                  </a:moveTo>
                  <a:cubicBezTo>
                    <a:pt x="27956" y="21026"/>
                    <a:pt x="28206" y="21288"/>
                    <a:pt x="28206" y="21598"/>
                  </a:cubicBezTo>
                  <a:cubicBezTo>
                    <a:pt x="28206" y="21908"/>
                    <a:pt x="27956" y="22158"/>
                    <a:pt x="27635" y="22158"/>
                  </a:cubicBezTo>
                  <a:cubicBezTo>
                    <a:pt x="27325" y="22158"/>
                    <a:pt x="27075" y="21908"/>
                    <a:pt x="27075" y="21598"/>
                  </a:cubicBezTo>
                  <a:cubicBezTo>
                    <a:pt x="27075" y="21288"/>
                    <a:pt x="27325" y="21026"/>
                    <a:pt x="27635" y="21026"/>
                  </a:cubicBezTo>
                  <a:close/>
                  <a:moveTo>
                    <a:pt x="31373" y="21026"/>
                  </a:moveTo>
                  <a:cubicBezTo>
                    <a:pt x="31671" y="21026"/>
                    <a:pt x="31945" y="21288"/>
                    <a:pt x="31945" y="21598"/>
                  </a:cubicBezTo>
                  <a:cubicBezTo>
                    <a:pt x="31945" y="21896"/>
                    <a:pt x="31683" y="22158"/>
                    <a:pt x="31373" y="22158"/>
                  </a:cubicBezTo>
                  <a:cubicBezTo>
                    <a:pt x="31064" y="22158"/>
                    <a:pt x="30814" y="21908"/>
                    <a:pt x="30814" y="21598"/>
                  </a:cubicBezTo>
                  <a:cubicBezTo>
                    <a:pt x="30814" y="21288"/>
                    <a:pt x="31064" y="21026"/>
                    <a:pt x="31373" y="21026"/>
                  </a:cubicBezTo>
                  <a:close/>
                  <a:moveTo>
                    <a:pt x="35100" y="21026"/>
                  </a:moveTo>
                  <a:cubicBezTo>
                    <a:pt x="35409" y="21026"/>
                    <a:pt x="35659" y="21288"/>
                    <a:pt x="35659" y="21598"/>
                  </a:cubicBezTo>
                  <a:cubicBezTo>
                    <a:pt x="35659" y="21908"/>
                    <a:pt x="35409" y="22158"/>
                    <a:pt x="35100" y="22158"/>
                  </a:cubicBezTo>
                  <a:cubicBezTo>
                    <a:pt x="34778" y="22158"/>
                    <a:pt x="34528" y="21908"/>
                    <a:pt x="34528" y="21598"/>
                  </a:cubicBezTo>
                  <a:cubicBezTo>
                    <a:pt x="34528" y="21288"/>
                    <a:pt x="34778" y="21026"/>
                    <a:pt x="35100" y="21026"/>
                  </a:cubicBezTo>
                  <a:close/>
                  <a:moveTo>
                    <a:pt x="38815" y="21026"/>
                  </a:moveTo>
                  <a:cubicBezTo>
                    <a:pt x="39112" y="21026"/>
                    <a:pt x="39386" y="21288"/>
                    <a:pt x="39386" y="21598"/>
                  </a:cubicBezTo>
                  <a:cubicBezTo>
                    <a:pt x="39386" y="21896"/>
                    <a:pt x="39124" y="22158"/>
                    <a:pt x="38815" y="22158"/>
                  </a:cubicBezTo>
                  <a:cubicBezTo>
                    <a:pt x="38517" y="22158"/>
                    <a:pt x="38255" y="21908"/>
                    <a:pt x="38255" y="21598"/>
                  </a:cubicBezTo>
                  <a:cubicBezTo>
                    <a:pt x="38267" y="21288"/>
                    <a:pt x="38505" y="21026"/>
                    <a:pt x="38815" y="21026"/>
                  </a:cubicBezTo>
                  <a:close/>
                  <a:moveTo>
                    <a:pt x="42553" y="21026"/>
                  </a:moveTo>
                  <a:cubicBezTo>
                    <a:pt x="42863" y="21026"/>
                    <a:pt x="43113" y="21288"/>
                    <a:pt x="43113" y="21598"/>
                  </a:cubicBezTo>
                  <a:cubicBezTo>
                    <a:pt x="43113" y="21908"/>
                    <a:pt x="42863" y="22158"/>
                    <a:pt x="42553" y="22158"/>
                  </a:cubicBezTo>
                  <a:cubicBezTo>
                    <a:pt x="42232" y="22158"/>
                    <a:pt x="41982" y="21908"/>
                    <a:pt x="41982" y="21598"/>
                  </a:cubicBezTo>
                  <a:cubicBezTo>
                    <a:pt x="41982" y="21288"/>
                    <a:pt x="42244" y="21026"/>
                    <a:pt x="42553" y="21026"/>
                  </a:cubicBezTo>
                  <a:close/>
                  <a:moveTo>
                    <a:pt x="46268" y="21026"/>
                  </a:moveTo>
                  <a:cubicBezTo>
                    <a:pt x="46565" y="21026"/>
                    <a:pt x="46839" y="21288"/>
                    <a:pt x="46839" y="21598"/>
                  </a:cubicBezTo>
                  <a:cubicBezTo>
                    <a:pt x="46839" y="21896"/>
                    <a:pt x="46589" y="22158"/>
                    <a:pt x="46268" y="22158"/>
                  </a:cubicBezTo>
                  <a:cubicBezTo>
                    <a:pt x="45970" y="22158"/>
                    <a:pt x="45708" y="21908"/>
                    <a:pt x="45708" y="21598"/>
                  </a:cubicBezTo>
                  <a:cubicBezTo>
                    <a:pt x="45720" y="21288"/>
                    <a:pt x="45958" y="21026"/>
                    <a:pt x="46268" y="21026"/>
                  </a:cubicBezTo>
                  <a:close/>
                  <a:moveTo>
                    <a:pt x="50006" y="21026"/>
                  </a:moveTo>
                  <a:cubicBezTo>
                    <a:pt x="50316" y="21026"/>
                    <a:pt x="50578" y="21288"/>
                    <a:pt x="50578" y="21598"/>
                  </a:cubicBezTo>
                  <a:cubicBezTo>
                    <a:pt x="50578" y="21908"/>
                    <a:pt x="50316" y="22158"/>
                    <a:pt x="50006" y="22158"/>
                  </a:cubicBezTo>
                  <a:cubicBezTo>
                    <a:pt x="49697" y="22158"/>
                    <a:pt x="49447" y="21908"/>
                    <a:pt x="49447" y="21598"/>
                  </a:cubicBezTo>
                  <a:cubicBezTo>
                    <a:pt x="49447" y="21288"/>
                    <a:pt x="49697" y="21026"/>
                    <a:pt x="50006" y="21026"/>
                  </a:cubicBezTo>
                  <a:close/>
                  <a:moveTo>
                    <a:pt x="53733" y="21026"/>
                  </a:moveTo>
                  <a:cubicBezTo>
                    <a:pt x="54031" y="21026"/>
                    <a:pt x="54293" y="21288"/>
                    <a:pt x="54293" y="21598"/>
                  </a:cubicBezTo>
                  <a:cubicBezTo>
                    <a:pt x="54293" y="21896"/>
                    <a:pt x="54043" y="22158"/>
                    <a:pt x="53733" y="22158"/>
                  </a:cubicBezTo>
                  <a:cubicBezTo>
                    <a:pt x="53412" y="22158"/>
                    <a:pt x="53162" y="21908"/>
                    <a:pt x="53162" y="21598"/>
                  </a:cubicBezTo>
                  <a:cubicBezTo>
                    <a:pt x="53173" y="21288"/>
                    <a:pt x="53412" y="21026"/>
                    <a:pt x="53733" y="21026"/>
                  </a:cubicBezTo>
                  <a:close/>
                  <a:moveTo>
                    <a:pt x="57460" y="21026"/>
                  </a:moveTo>
                  <a:cubicBezTo>
                    <a:pt x="57781" y="21026"/>
                    <a:pt x="58031" y="21288"/>
                    <a:pt x="58031" y="21598"/>
                  </a:cubicBezTo>
                  <a:cubicBezTo>
                    <a:pt x="58031" y="21908"/>
                    <a:pt x="57781" y="22158"/>
                    <a:pt x="57460" y="22158"/>
                  </a:cubicBezTo>
                  <a:cubicBezTo>
                    <a:pt x="57150" y="22158"/>
                    <a:pt x="56900" y="21908"/>
                    <a:pt x="56900" y="21598"/>
                  </a:cubicBezTo>
                  <a:cubicBezTo>
                    <a:pt x="56900" y="21288"/>
                    <a:pt x="57150" y="21026"/>
                    <a:pt x="57460" y="21026"/>
                  </a:cubicBezTo>
                  <a:close/>
                  <a:moveTo>
                    <a:pt x="61186" y="21026"/>
                  </a:moveTo>
                  <a:cubicBezTo>
                    <a:pt x="61484" y="21026"/>
                    <a:pt x="61746" y="21288"/>
                    <a:pt x="61746" y="21598"/>
                  </a:cubicBezTo>
                  <a:cubicBezTo>
                    <a:pt x="61746" y="21896"/>
                    <a:pt x="61496" y="22158"/>
                    <a:pt x="61186" y="22158"/>
                  </a:cubicBezTo>
                  <a:cubicBezTo>
                    <a:pt x="60877" y="22158"/>
                    <a:pt x="60615" y="21908"/>
                    <a:pt x="60615" y="21598"/>
                  </a:cubicBezTo>
                  <a:cubicBezTo>
                    <a:pt x="60639" y="21288"/>
                    <a:pt x="60877" y="21026"/>
                    <a:pt x="61186" y="21026"/>
                  </a:cubicBezTo>
                  <a:close/>
                  <a:moveTo>
                    <a:pt x="64925" y="21026"/>
                  </a:moveTo>
                  <a:cubicBezTo>
                    <a:pt x="65234" y="21026"/>
                    <a:pt x="65485" y="21288"/>
                    <a:pt x="65485" y="21598"/>
                  </a:cubicBezTo>
                  <a:cubicBezTo>
                    <a:pt x="65485" y="21908"/>
                    <a:pt x="65234" y="22158"/>
                    <a:pt x="64925" y="22158"/>
                  </a:cubicBezTo>
                  <a:cubicBezTo>
                    <a:pt x="64603" y="22158"/>
                    <a:pt x="64353" y="21908"/>
                    <a:pt x="64353" y="21598"/>
                  </a:cubicBezTo>
                  <a:cubicBezTo>
                    <a:pt x="64353" y="21288"/>
                    <a:pt x="64603" y="21026"/>
                    <a:pt x="64925" y="21026"/>
                  </a:cubicBezTo>
                  <a:close/>
                  <a:moveTo>
                    <a:pt x="68640" y="21026"/>
                  </a:moveTo>
                  <a:cubicBezTo>
                    <a:pt x="68937" y="21026"/>
                    <a:pt x="69211" y="21288"/>
                    <a:pt x="69211" y="21598"/>
                  </a:cubicBezTo>
                  <a:cubicBezTo>
                    <a:pt x="69211" y="21896"/>
                    <a:pt x="68949" y="22158"/>
                    <a:pt x="68640" y="22158"/>
                  </a:cubicBezTo>
                  <a:cubicBezTo>
                    <a:pt x="68330" y="22158"/>
                    <a:pt x="68080" y="21908"/>
                    <a:pt x="68080" y="21598"/>
                  </a:cubicBezTo>
                  <a:cubicBezTo>
                    <a:pt x="68092" y="21288"/>
                    <a:pt x="68330" y="21026"/>
                    <a:pt x="68640" y="21026"/>
                  </a:cubicBezTo>
                  <a:close/>
                  <a:moveTo>
                    <a:pt x="72366" y="21026"/>
                  </a:moveTo>
                  <a:cubicBezTo>
                    <a:pt x="72676" y="21026"/>
                    <a:pt x="72926" y="21288"/>
                    <a:pt x="72926" y="21598"/>
                  </a:cubicBezTo>
                  <a:cubicBezTo>
                    <a:pt x="72926" y="21908"/>
                    <a:pt x="72676" y="22158"/>
                    <a:pt x="72366" y="22158"/>
                  </a:cubicBezTo>
                  <a:cubicBezTo>
                    <a:pt x="72045" y="22158"/>
                    <a:pt x="71795" y="21908"/>
                    <a:pt x="71795" y="21598"/>
                  </a:cubicBezTo>
                  <a:cubicBezTo>
                    <a:pt x="71795" y="21288"/>
                    <a:pt x="72069" y="21026"/>
                    <a:pt x="72366" y="21026"/>
                  </a:cubicBezTo>
                  <a:close/>
                  <a:moveTo>
                    <a:pt x="76093" y="21026"/>
                  </a:moveTo>
                  <a:cubicBezTo>
                    <a:pt x="76391" y="21026"/>
                    <a:pt x="76664" y="21288"/>
                    <a:pt x="76664" y="21598"/>
                  </a:cubicBezTo>
                  <a:cubicBezTo>
                    <a:pt x="76664" y="21896"/>
                    <a:pt x="76403" y="22158"/>
                    <a:pt x="76093" y="22158"/>
                  </a:cubicBezTo>
                  <a:cubicBezTo>
                    <a:pt x="75795" y="22158"/>
                    <a:pt x="75533" y="21908"/>
                    <a:pt x="75533" y="21598"/>
                  </a:cubicBezTo>
                  <a:cubicBezTo>
                    <a:pt x="75533" y="21288"/>
                    <a:pt x="75783" y="21026"/>
                    <a:pt x="76093" y="21026"/>
                  </a:cubicBezTo>
                  <a:close/>
                  <a:moveTo>
                    <a:pt x="79712" y="21026"/>
                  </a:moveTo>
                  <a:cubicBezTo>
                    <a:pt x="80010" y="21026"/>
                    <a:pt x="80284" y="21288"/>
                    <a:pt x="80284" y="21598"/>
                  </a:cubicBezTo>
                  <a:cubicBezTo>
                    <a:pt x="80284" y="21896"/>
                    <a:pt x="80022" y="22158"/>
                    <a:pt x="79712" y="22158"/>
                  </a:cubicBezTo>
                  <a:cubicBezTo>
                    <a:pt x="79403" y="22158"/>
                    <a:pt x="79153" y="21908"/>
                    <a:pt x="79153" y="21598"/>
                  </a:cubicBezTo>
                  <a:cubicBezTo>
                    <a:pt x="79165" y="21288"/>
                    <a:pt x="79403" y="21026"/>
                    <a:pt x="79712" y="21026"/>
                  </a:cubicBezTo>
                  <a:close/>
                  <a:moveTo>
                    <a:pt x="83451" y="21026"/>
                  </a:moveTo>
                  <a:cubicBezTo>
                    <a:pt x="83761" y="21026"/>
                    <a:pt x="84011" y="21288"/>
                    <a:pt x="84011" y="21598"/>
                  </a:cubicBezTo>
                  <a:cubicBezTo>
                    <a:pt x="84011" y="21908"/>
                    <a:pt x="83761" y="22158"/>
                    <a:pt x="83451" y="22158"/>
                  </a:cubicBezTo>
                  <a:cubicBezTo>
                    <a:pt x="83141" y="22158"/>
                    <a:pt x="82880" y="21908"/>
                    <a:pt x="82880" y="21598"/>
                  </a:cubicBezTo>
                  <a:cubicBezTo>
                    <a:pt x="82880" y="21288"/>
                    <a:pt x="83141" y="21026"/>
                    <a:pt x="83451" y="21026"/>
                  </a:cubicBezTo>
                  <a:close/>
                  <a:moveTo>
                    <a:pt x="87166" y="21026"/>
                  </a:moveTo>
                  <a:cubicBezTo>
                    <a:pt x="87463" y="21026"/>
                    <a:pt x="87737" y="21288"/>
                    <a:pt x="87737" y="21598"/>
                  </a:cubicBezTo>
                  <a:cubicBezTo>
                    <a:pt x="87737" y="21896"/>
                    <a:pt x="87475" y="22158"/>
                    <a:pt x="87166" y="22158"/>
                  </a:cubicBezTo>
                  <a:cubicBezTo>
                    <a:pt x="86856" y="22158"/>
                    <a:pt x="86606" y="21908"/>
                    <a:pt x="86606" y="21598"/>
                  </a:cubicBezTo>
                  <a:cubicBezTo>
                    <a:pt x="86618" y="21288"/>
                    <a:pt x="86856" y="21026"/>
                    <a:pt x="87166" y="21026"/>
                  </a:cubicBezTo>
                  <a:close/>
                  <a:moveTo>
                    <a:pt x="90904" y="21026"/>
                  </a:moveTo>
                  <a:cubicBezTo>
                    <a:pt x="91214" y="21026"/>
                    <a:pt x="91464" y="21288"/>
                    <a:pt x="91464" y="21598"/>
                  </a:cubicBezTo>
                  <a:cubicBezTo>
                    <a:pt x="91464" y="21908"/>
                    <a:pt x="91214" y="22158"/>
                    <a:pt x="90904" y="22158"/>
                  </a:cubicBezTo>
                  <a:cubicBezTo>
                    <a:pt x="90595" y="22158"/>
                    <a:pt x="90345" y="21908"/>
                    <a:pt x="90345" y="21598"/>
                  </a:cubicBezTo>
                  <a:cubicBezTo>
                    <a:pt x="90345" y="21288"/>
                    <a:pt x="90595" y="21026"/>
                    <a:pt x="90904" y="21026"/>
                  </a:cubicBezTo>
                  <a:close/>
                  <a:moveTo>
                    <a:pt x="94631" y="21026"/>
                  </a:moveTo>
                  <a:cubicBezTo>
                    <a:pt x="94929" y="21026"/>
                    <a:pt x="95191" y="21288"/>
                    <a:pt x="95191" y="21598"/>
                  </a:cubicBezTo>
                  <a:cubicBezTo>
                    <a:pt x="95191" y="21896"/>
                    <a:pt x="94941" y="22158"/>
                    <a:pt x="94631" y="22158"/>
                  </a:cubicBezTo>
                  <a:cubicBezTo>
                    <a:pt x="94310" y="22158"/>
                    <a:pt x="94060" y="21908"/>
                    <a:pt x="94060" y="21598"/>
                  </a:cubicBezTo>
                  <a:cubicBezTo>
                    <a:pt x="94071" y="21288"/>
                    <a:pt x="94310" y="21026"/>
                    <a:pt x="94631" y="21026"/>
                  </a:cubicBezTo>
                  <a:close/>
                  <a:moveTo>
                    <a:pt x="98346" y="21026"/>
                  </a:moveTo>
                  <a:cubicBezTo>
                    <a:pt x="98655" y="21026"/>
                    <a:pt x="98905" y="21288"/>
                    <a:pt x="98905" y="21598"/>
                  </a:cubicBezTo>
                  <a:cubicBezTo>
                    <a:pt x="98905" y="21908"/>
                    <a:pt x="98655" y="22158"/>
                    <a:pt x="98346" y="22158"/>
                  </a:cubicBezTo>
                  <a:cubicBezTo>
                    <a:pt x="98036" y="22158"/>
                    <a:pt x="97786" y="21908"/>
                    <a:pt x="97786" y="21598"/>
                  </a:cubicBezTo>
                  <a:cubicBezTo>
                    <a:pt x="97786" y="21288"/>
                    <a:pt x="98036" y="21026"/>
                    <a:pt x="98346" y="21026"/>
                  </a:cubicBezTo>
                  <a:close/>
                  <a:moveTo>
                    <a:pt x="102084" y="21026"/>
                  </a:moveTo>
                  <a:cubicBezTo>
                    <a:pt x="102382" y="21026"/>
                    <a:pt x="102644" y="21288"/>
                    <a:pt x="102644" y="21598"/>
                  </a:cubicBezTo>
                  <a:cubicBezTo>
                    <a:pt x="102644" y="21896"/>
                    <a:pt x="102394" y="22158"/>
                    <a:pt x="102084" y="22158"/>
                  </a:cubicBezTo>
                  <a:cubicBezTo>
                    <a:pt x="101787" y="22158"/>
                    <a:pt x="101513" y="21908"/>
                    <a:pt x="101513" y="21598"/>
                  </a:cubicBezTo>
                  <a:cubicBezTo>
                    <a:pt x="101513" y="21288"/>
                    <a:pt x="101775" y="21026"/>
                    <a:pt x="102084" y="21026"/>
                  </a:cubicBezTo>
                  <a:close/>
                  <a:moveTo>
                    <a:pt x="105799" y="21026"/>
                  </a:moveTo>
                  <a:cubicBezTo>
                    <a:pt x="106121" y="21026"/>
                    <a:pt x="106371" y="21288"/>
                    <a:pt x="106371" y="21598"/>
                  </a:cubicBezTo>
                  <a:cubicBezTo>
                    <a:pt x="106371" y="21908"/>
                    <a:pt x="106109" y="22158"/>
                    <a:pt x="105799" y="22158"/>
                  </a:cubicBezTo>
                  <a:cubicBezTo>
                    <a:pt x="105490" y="22158"/>
                    <a:pt x="105239" y="21908"/>
                    <a:pt x="105239" y="21598"/>
                  </a:cubicBezTo>
                  <a:cubicBezTo>
                    <a:pt x="105239" y="21288"/>
                    <a:pt x="105490" y="21026"/>
                    <a:pt x="105799" y="21026"/>
                  </a:cubicBezTo>
                  <a:close/>
                  <a:moveTo>
                    <a:pt x="109538" y="21026"/>
                  </a:moveTo>
                  <a:cubicBezTo>
                    <a:pt x="109835" y="21026"/>
                    <a:pt x="110109" y="21288"/>
                    <a:pt x="110109" y="21598"/>
                  </a:cubicBezTo>
                  <a:cubicBezTo>
                    <a:pt x="110109" y="21896"/>
                    <a:pt x="109847" y="22158"/>
                    <a:pt x="109538" y="22158"/>
                  </a:cubicBezTo>
                  <a:cubicBezTo>
                    <a:pt x="109228" y="22158"/>
                    <a:pt x="108978" y="21908"/>
                    <a:pt x="108978" y="21598"/>
                  </a:cubicBezTo>
                  <a:cubicBezTo>
                    <a:pt x="108978" y="21288"/>
                    <a:pt x="109228" y="21026"/>
                    <a:pt x="109538" y="21026"/>
                  </a:cubicBezTo>
                  <a:close/>
                  <a:moveTo>
                    <a:pt x="113264" y="21026"/>
                  </a:moveTo>
                  <a:cubicBezTo>
                    <a:pt x="113574" y="21026"/>
                    <a:pt x="113824" y="21288"/>
                    <a:pt x="113824" y="21598"/>
                  </a:cubicBezTo>
                  <a:cubicBezTo>
                    <a:pt x="113824" y="21908"/>
                    <a:pt x="113574" y="22158"/>
                    <a:pt x="113264" y="22158"/>
                  </a:cubicBezTo>
                  <a:cubicBezTo>
                    <a:pt x="112943" y="22158"/>
                    <a:pt x="112693" y="21908"/>
                    <a:pt x="112693" y="21598"/>
                  </a:cubicBezTo>
                  <a:cubicBezTo>
                    <a:pt x="112693" y="21288"/>
                    <a:pt x="112943" y="21026"/>
                    <a:pt x="113264" y="21026"/>
                  </a:cubicBezTo>
                  <a:close/>
                  <a:moveTo>
                    <a:pt x="116991" y="21026"/>
                  </a:moveTo>
                  <a:cubicBezTo>
                    <a:pt x="117289" y="21026"/>
                    <a:pt x="117562" y="21288"/>
                    <a:pt x="117562" y="21598"/>
                  </a:cubicBezTo>
                  <a:cubicBezTo>
                    <a:pt x="117562" y="21896"/>
                    <a:pt x="117312" y="22158"/>
                    <a:pt x="116991" y="22158"/>
                  </a:cubicBezTo>
                  <a:cubicBezTo>
                    <a:pt x="116681" y="22158"/>
                    <a:pt x="116431" y="21908"/>
                    <a:pt x="116431" y="21598"/>
                  </a:cubicBezTo>
                  <a:cubicBezTo>
                    <a:pt x="116431" y="21288"/>
                    <a:pt x="116681" y="21026"/>
                    <a:pt x="116991" y="21026"/>
                  </a:cubicBezTo>
                  <a:close/>
                  <a:moveTo>
                    <a:pt x="120718" y="21026"/>
                  </a:moveTo>
                  <a:cubicBezTo>
                    <a:pt x="121027" y="21026"/>
                    <a:pt x="121277" y="21288"/>
                    <a:pt x="121277" y="21598"/>
                  </a:cubicBezTo>
                  <a:cubicBezTo>
                    <a:pt x="121277" y="21908"/>
                    <a:pt x="121027" y="22158"/>
                    <a:pt x="120718" y="22158"/>
                  </a:cubicBezTo>
                  <a:cubicBezTo>
                    <a:pt x="120408" y="22158"/>
                    <a:pt x="120146" y="21908"/>
                    <a:pt x="120146" y="21598"/>
                  </a:cubicBezTo>
                  <a:cubicBezTo>
                    <a:pt x="120146" y="21288"/>
                    <a:pt x="120420" y="21026"/>
                    <a:pt x="120718" y="21026"/>
                  </a:cubicBezTo>
                  <a:close/>
                  <a:moveTo>
                    <a:pt x="124456" y="21026"/>
                  </a:moveTo>
                  <a:cubicBezTo>
                    <a:pt x="124754" y="21026"/>
                    <a:pt x="125016" y="21288"/>
                    <a:pt x="125016" y="21598"/>
                  </a:cubicBezTo>
                  <a:cubicBezTo>
                    <a:pt x="125016" y="21896"/>
                    <a:pt x="124766" y="22158"/>
                    <a:pt x="124456" y="22158"/>
                  </a:cubicBezTo>
                  <a:cubicBezTo>
                    <a:pt x="124135" y="22158"/>
                    <a:pt x="123885" y="21908"/>
                    <a:pt x="123885" y="21598"/>
                  </a:cubicBezTo>
                  <a:cubicBezTo>
                    <a:pt x="123885" y="21288"/>
                    <a:pt x="124135" y="21026"/>
                    <a:pt x="124456" y="21026"/>
                  </a:cubicBezTo>
                  <a:close/>
                  <a:moveTo>
                    <a:pt x="128171" y="21026"/>
                  </a:moveTo>
                  <a:cubicBezTo>
                    <a:pt x="128480" y="21026"/>
                    <a:pt x="128742" y="21288"/>
                    <a:pt x="128742" y="21598"/>
                  </a:cubicBezTo>
                  <a:cubicBezTo>
                    <a:pt x="128742" y="21908"/>
                    <a:pt x="128480" y="22158"/>
                    <a:pt x="128171" y="22158"/>
                  </a:cubicBezTo>
                  <a:cubicBezTo>
                    <a:pt x="127861" y="22158"/>
                    <a:pt x="127611" y="21908"/>
                    <a:pt x="127611" y="21598"/>
                  </a:cubicBezTo>
                  <a:cubicBezTo>
                    <a:pt x="127611" y="21288"/>
                    <a:pt x="127861" y="21026"/>
                    <a:pt x="128171" y="21026"/>
                  </a:cubicBezTo>
                  <a:close/>
                  <a:moveTo>
                    <a:pt x="131898" y="21026"/>
                  </a:moveTo>
                  <a:cubicBezTo>
                    <a:pt x="132195" y="21026"/>
                    <a:pt x="132457" y="21288"/>
                    <a:pt x="132457" y="21598"/>
                  </a:cubicBezTo>
                  <a:cubicBezTo>
                    <a:pt x="132457" y="21896"/>
                    <a:pt x="132207" y="22158"/>
                    <a:pt x="131898" y="22158"/>
                  </a:cubicBezTo>
                  <a:cubicBezTo>
                    <a:pt x="131600" y="22158"/>
                    <a:pt x="131326" y="21908"/>
                    <a:pt x="131326" y="21598"/>
                  </a:cubicBezTo>
                  <a:cubicBezTo>
                    <a:pt x="131338" y="21288"/>
                    <a:pt x="131576" y="21026"/>
                    <a:pt x="131898" y="21026"/>
                  </a:cubicBezTo>
                  <a:close/>
                  <a:moveTo>
                    <a:pt x="135624" y="21026"/>
                  </a:moveTo>
                  <a:cubicBezTo>
                    <a:pt x="135946" y="21026"/>
                    <a:pt x="136196" y="21288"/>
                    <a:pt x="136196" y="21598"/>
                  </a:cubicBezTo>
                  <a:cubicBezTo>
                    <a:pt x="136196" y="21908"/>
                    <a:pt x="135934" y="22158"/>
                    <a:pt x="135624" y="22158"/>
                  </a:cubicBezTo>
                  <a:cubicBezTo>
                    <a:pt x="135315" y="22158"/>
                    <a:pt x="135065" y="21908"/>
                    <a:pt x="135065" y="21598"/>
                  </a:cubicBezTo>
                  <a:cubicBezTo>
                    <a:pt x="135065" y="21288"/>
                    <a:pt x="135315" y="21026"/>
                    <a:pt x="135624" y="21026"/>
                  </a:cubicBezTo>
                  <a:close/>
                  <a:moveTo>
                    <a:pt x="3405" y="22896"/>
                  </a:moveTo>
                  <a:cubicBezTo>
                    <a:pt x="3703" y="22896"/>
                    <a:pt x="3977" y="23146"/>
                    <a:pt x="3977" y="23455"/>
                  </a:cubicBezTo>
                  <a:cubicBezTo>
                    <a:pt x="3977" y="23765"/>
                    <a:pt x="3727" y="24015"/>
                    <a:pt x="3405" y="24015"/>
                  </a:cubicBezTo>
                  <a:cubicBezTo>
                    <a:pt x="3096" y="24015"/>
                    <a:pt x="2846" y="23765"/>
                    <a:pt x="2846" y="23455"/>
                  </a:cubicBezTo>
                  <a:cubicBezTo>
                    <a:pt x="2858" y="23146"/>
                    <a:pt x="3096" y="22896"/>
                    <a:pt x="3405" y="22896"/>
                  </a:cubicBezTo>
                  <a:close/>
                  <a:moveTo>
                    <a:pt x="7132" y="22896"/>
                  </a:moveTo>
                  <a:cubicBezTo>
                    <a:pt x="7430" y="22896"/>
                    <a:pt x="7692" y="23146"/>
                    <a:pt x="7692" y="23455"/>
                  </a:cubicBezTo>
                  <a:cubicBezTo>
                    <a:pt x="7692" y="23765"/>
                    <a:pt x="7442" y="24015"/>
                    <a:pt x="7132" y="24015"/>
                  </a:cubicBezTo>
                  <a:cubicBezTo>
                    <a:pt x="6834" y="24015"/>
                    <a:pt x="6560" y="23765"/>
                    <a:pt x="6560" y="23455"/>
                  </a:cubicBezTo>
                  <a:cubicBezTo>
                    <a:pt x="6584" y="23146"/>
                    <a:pt x="6822" y="22896"/>
                    <a:pt x="7132" y="22896"/>
                  </a:cubicBezTo>
                  <a:close/>
                  <a:moveTo>
                    <a:pt x="10871" y="22896"/>
                  </a:moveTo>
                  <a:cubicBezTo>
                    <a:pt x="11168" y="22896"/>
                    <a:pt x="11430" y="23146"/>
                    <a:pt x="11430" y="23455"/>
                  </a:cubicBezTo>
                  <a:cubicBezTo>
                    <a:pt x="11430" y="23765"/>
                    <a:pt x="11180" y="24015"/>
                    <a:pt x="10871" y="24015"/>
                  </a:cubicBezTo>
                  <a:cubicBezTo>
                    <a:pt x="10573" y="24015"/>
                    <a:pt x="10299" y="23765"/>
                    <a:pt x="10299" y="23455"/>
                  </a:cubicBezTo>
                  <a:cubicBezTo>
                    <a:pt x="10299" y="23146"/>
                    <a:pt x="10549" y="22896"/>
                    <a:pt x="10871" y="22896"/>
                  </a:cubicBezTo>
                  <a:close/>
                  <a:moveTo>
                    <a:pt x="14585" y="22896"/>
                  </a:moveTo>
                  <a:cubicBezTo>
                    <a:pt x="14883" y="22896"/>
                    <a:pt x="15157" y="23146"/>
                    <a:pt x="15157" y="23455"/>
                  </a:cubicBezTo>
                  <a:cubicBezTo>
                    <a:pt x="15157" y="23765"/>
                    <a:pt x="14895" y="24015"/>
                    <a:pt x="14585" y="24015"/>
                  </a:cubicBezTo>
                  <a:cubicBezTo>
                    <a:pt x="14288" y="24015"/>
                    <a:pt x="14014" y="23765"/>
                    <a:pt x="14014" y="23455"/>
                  </a:cubicBezTo>
                  <a:cubicBezTo>
                    <a:pt x="14038" y="23146"/>
                    <a:pt x="14276" y="22896"/>
                    <a:pt x="14585" y="22896"/>
                  </a:cubicBezTo>
                  <a:close/>
                  <a:moveTo>
                    <a:pt x="18324" y="22896"/>
                  </a:moveTo>
                  <a:cubicBezTo>
                    <a:pt x="18622" y="22896"/>
                    <a:pt x="18883" y="23146"/>
                    <a:pt x="18883" y="23455"/>
                  </a:cubicBezTo>
                  <a:cubicBezTo>
                    <a:pt x="18883" y="23765"/>
                    <a:pt x="18633" y="24015"/>
                    <a:pt x="18324" y="24015"/>
                  </a:cubicBezTo>
                  <a:cubicBezTo>
                    <a:pt x="18026" y="24015"/>
                    <a:pt x="17752" y="23765"/>
                    <a:pt x="17752" y="23455"/>
                  </a:cubicBezTo>
                  <a:cubicBezTo>
                    <a:pt x="17752" y="23146"/>
                    <a:pt x="18014" y="22896"/>
                    <a:pt x="18324" y="22896"/>
                  </a:cubicBezTo>
                  <a:close/>
                  <a:moveTo>
                    <a:pt x="22039" y="22896"/>
                  </a:moveTo>
                  <a:cubicBezTo>
                    <a:pt x="22336" y="22896"/>
                    <a:pt x="22610" y="23146"/>
                    <a:pt x="22610" y="23455"/>
                  </a:cubicBezTo>
                  <a:cubicBezTo>
                    <a:pt x="22610" y="23765"/>
                    <a:pt x="22360" y="24015"/>
                    <a:pt x="22039" y="24015"/>
                  </a:cubicBezTo>
                  <a:cubicBezTo>
                    <a:pt x="21729" y="24015"/>
                    <a:pt x="21479" y="23765"/>
                    <a:pt x="21479" y="23455"/>
                  </a:cubicBezTo>
                  <a:cubicBezTo>
                    <a:pt x="21491" y="23146"/>
                    <a:pt x="21729" y="22896"/>
                    <a:pt x="22039" y="22896"/>
                  </a:cubicBezTo>
                  <a:close/>
                  <a:moveTo>
                    <a:pt x="25777" y="22896"/>
                  </a:moveTo>
                  <a:cubicBezTo>
                    <a:pt x="26075" y="22896"/>
                    <a:pt x="26349" y="23146"/>
                    <a:pt x="26349" y="23455"/>
                  </a:cubicBezTo>
                  <a:cubicBezTo>
                    <a:pt x="26349" y="23765"/>
                    <a:pt x="26087" y="24015"/>
                    <a:pt x="25777" y="24015"/>
                  </a:cubicBezTo>
                  <a:cubicBezTo>
                    <a:pt x="25468" y="24015"/>
                    <a:pt x="25206" y="23765"/>
                    <a:pt x="25206" y="23455"/>
                  </a:cubicBezTo>
                  <a:cubicBezTo>
                    <a:pt x="25218" y="23146"/>
                    <a:pt x="25468" y="22896"/>
                    <a:pt x="25777" y="22896"/>
                  </a:cubicBezTo>
                  <a:close/>
                  <a:moveTo>
                    <a:pt x="29504" y="22896"/>
                  </a:moveTo>
                  <a:cubicBezTo>
                    <a:pt x="29801" y="22896"/>
                    <a:pt x="30063" y="23146"/>
                    <a:pt x="30063" y="23455"/>
                  </a:cubicBezTo>
                  <a:cubicBezTo>
                    <a:pt x="30063" y="23765"/>
                    <a:pt x="29813" y="24015"/>
                    <a:pt x="29504" y="24015"/>
                  </a:cubicBezTo>
                  <a:cubicBezTo>
                    <a:pt x="29182" y="24015"/>
                    <a:pt x="28932" y="23765"/>
                    <a:pt x="28932" y="23455"/>
                  </a:cubicBezTo>
                  <a:cubicBezTo>
                    <a:pt x="28944" y="23146"/>
                    <a:pt x="29182" y="22896"/>
                    <a:pt x="29504" y="22896"/>
                  </a:cubicBezTo>
                  <a:close/>
                  <a:moveTo>
                    <a:pt x="33230" y="22896"/>
                  </a:moveTo>
                  <a:cubicBezTo>
                    <a:pt x="33528" y="22896"/>
                    <a:pt x="33802" y="23146"/>
                    <a:pt x="33802" y="23455"/>
                  </a:cubicBezTo>
                  <a:cubicBezTo>
                    <a:pt x="33802" y="23765"/>
                    <a:pt x="33552" y="24015"/>
                    <a:pt x="33230" y="24015"/>
                  </a:cubicBezTo>
                  <a:cubicBezTo>
                    <a:pt x="32921" y="24015"/>
                    <a:pt x="32671" y="23765"/>
                    <a:pt x="32671" y="23455"/>
                  </a:cubicBezTo>
                  <a:cubicBezTo>
                    <a:pt x="32671" y="23146"/>
                    <a:pt x="32921" y="22896"/>
                    <a:pt x="33230" y="22896"/>
                  </a:cubicBezTo>
                  <a:close/>
                  <a:moveTo>
                    <a:pt x="36957" y="22896"/>
                  </a:moveTo>
                  <a:cubicBezTo>
                    <a:pt x="37255" y="22896"/>
                    <a:pt x="37517" y="23146"/>
                    <a:pt x="37517" y="23455"/>
                  </a:cubicBezTo>
                  <a:cubicBezTo>
                    <a:pt x="37517" y="23765"/>
                    <a:pt x="37267" y="24015"/>
                    <a:pt x="36957" y="24015"/>
                  </a:cubicBezTo>
                  <a:cubicBezTo>
                    <a:pt x="36648" y="24015"/>
                    <a:pt x="36386" y="23765"/>
                    <a:pt x="36386" y="23455"/>
                  </a:cubicBezTo>
                  <a:cubicBezTo>
                    <a:pt x="36409" y="23146"/>
                    <a:pt x="36648" y="22896"/>
                    <a:pt x="36957" y="22896"/>
                  </a:cubicBezTo>
                  <a:close/>
                  <a:moveTo>
                    <a:pt x="40672" y="22896"/>
                  </a:moveTo>
                  <a:cubicBezTo>
                    <a:pt x="40970" y="22896"/>
                    <a:pt x="41243" y="23146"/>
                    <a:pt x="41243" y="23455"/>
                  </a:cubicBezTo>
                  <a:cubicBezTo>
                    <a:pt x="41243" y="23765"/>
                    <a:pt x="40993" y="24015"/>
                    <a:pt x="40672" y="24015"/>
                  </a:cubicBezTo>
                  <a:cubicBezTo>
                    <a:pt x="40374" y="24015"/>
                    <a:pt x="40112" y="23765"/>
                    <a:pt x="40112" y="23455"/>
                  </a:cubicBezTo>
                  <a:cubicBezTo>
                    <a:pt x="40124" y="23146"/>
                    <a:pt x="40362" y="22896"/>
                    <a:pt x="40672" y="22896"/>
                  </a:cubicBezTo>
                  <a:close/>
                  <a:moveTo>
                    <a:pt x="44410" y="22896"/>
                  </a:moveTo>
                  <a:cubicBezTo>
                    <a:pt x="44708" y="22896"/>
                    <a:pt x="44982" y="23146"/>
                    <a:pt x="44982" y="23455"/>
                  </a:cubicBezTo>
                  <a:cubicBezTo>
                    <a:pt x="44982" y="23765"/>
                    <a:pt x="44720" y="24015"/>
                    <a:pt x="44410" y="24015"/>
                  </a:cubicBezTo>
                  <a:cubicBezTo>
                    <a:pt x="44113" y="24015"/>
                    <a:pt x="43851" y="23765"/>
                    <a:pt x="43851" y="23455"/>
                  </a:cubicBezTo>
                  <a:cubicBezTo>
                    <a:pt x="43851" y="23146"/>
                    <a:pt x="44101" y="22896"/>
                    <a:pt x="44410" y="22896"/>
                  </a:cubicBezTo>
                  <a:close/>
                  <a:moveTo>
                    <a:pt x="48137" y="22896"/>
                  </a:moveTo>
                  <a:cubicBezTo>
                    <a:pt x="48435" y="22896"/>
                    <a:pt x="48697" y="23146"/>
                    <a:pt x="48697" y="23455"/>
                  </a:cubicBezTo>
                  <a:cubicBezTo>
                    <a:pt x="48697" y="23765"/>
                    <a:pt x="48447" y="24015"/>
                    <a:pt x="48137" y="24015"/>
                  </a:cubicBezTo>
                  <a:cubicBezTo>
                    <a:pt x="47839" y="24015"/>
                    <a:pt x="47566" y="23765"/>
                    <a:pt x="47566" y="23455"/>
                  </a:cubicBezTo>
                  <a:cubicBezTo>
                    <a:pt x="47578" y="23146"/>
                    <a:pt x="47839" y="22896"/>
                    <a:pt x="48137" y="22896"/>
                  </a:cubicBezTo>
                  <a:close/>
                  <a:moveTo>
                    <a:pt x="51864" y="22896"/>
                  </a:moveTo>
                  <a:cubicBezTo>
                    <a:pt x="52161" y="22896"/>
                    <a:pt x="52435" y="23146"/>
                    <a:pt x="52435" y="23455"/>
                  </a:cubicBezTo>
                  <a:cubicBezTo>
                    <a:pt x="52435" y="23765"/>
                    <a:pt x="52185" y="24015"/>
                    <a:pt x="51864" y="24015"/>
                  </a:cubicBezTo>
                  <a:cubicBezTo>
                    <a:pt x="51566" y="24015"/>
                    <a:pt x="51304" y="23765"/>
                    <a:pt x="51304" y="23455"/>
                  </a:cubicBezTo>
                  <a:cubicBezTo>
                    <a:pt x="51304" y="23146"/>
                    <a:pt x="51554" y="22896"/>
                    <a:pt x="51864" y="22896"/>
                  </a:cubicBezTo>
                  <a:close/>
                  <a:moveTo>
                    <a:pt x="55602" y="22896"/>
                  </a:moveTo>
                  <a:cubicBezTo>
                    <a:pt x="55900" y="22896"/>
                    <a:pt x="56174" y="23146"/>
                    <a:pt x="56174" y="23455"/>
                  </a:cubicBezTo>
                  <a:cubicBezTo>
                    <a:pt x="56174" y="23765"/>
                    <a:pt x="55912" y="24015"/>
                    <a:pt x="55602" y="24015"/>
                  </a:cubicBezTo>
                  <a:cubicBezTo>
                    <a:pt x="55293" y="24015"/>
                    <a:pt x="55043" y="23765"/>
                    <a:pt x="55043" y="23455"/>
                  </a:cubicBezTo>
                  <a:cubicBezTo>
                    <a:pt x="55043" y="23146"/>
                    <a:pt x="55293" y="22896"/>
                    <a:pt x="55602" y="22896"/>
                  </a:cubicBezTo>
                  <a:close/>
                  <a:moveTo>
                    <a:pt x="59329" y="22896"/>
                  </a:moveTo>
                  <a:cubicBezTo>
                    <a:pt x="59627" y="22896"/>
                    <a:pt x="59889" y="23146"/>
                    <a:pt x="59889" y="23455"/>
                  </a:cubicBezTo>
                  <a:cubicBezTo>
                    <a:pt x="59889" y="23765"/>
                    <a:pt x="59639" y="24015"/>
                    <a:pt x="59329" y="24015"/>
                  </a:cubicBezTo>
                  <a:cubicBezTo>
                    <a:pt x="59008" y="24015"/>
                    <a:pt x="58757" y="23765"/>
                    <a:pt x="58757" y="23455"/>
                  </a:cubicBezTo>
                  <a:cubicBezTo>
                    <a:pt x="58757" y="23146"/>
                    <a:pt x="59008" y="22896"/>
                    <a:pt x="59329" y="22896"/>
                  </a:cubicBezTo>
                  <a:close/>
                  <a:moveTo>
                    <a:pt x="63056" y="22896"/>
                  </a:moveTo>
                  <a:cubicBezTo>
                    <a:pt x="63353" y="22896"/>
                    <a:pt x="63627" y="23146"/>
                    <a:pt x="63627" y="23455"/>
                  </a:cubicBezTo>
                  <a:cubicBezTo>
                    <a:pt x="63627" y="23765"/>
                    <a:pt x="63377" y="24015"/>
                    <a:pt x="63056" y="24015"/>
                  </a:cubicBezTo>
                  <a:cubicBezTo>
                    <a:pt x="62746" y="24015"/>
                    <a:pt x="62496" y="23765"/>
                    <a:pt x="62496" y="23455"/>
                  </a:cubicBezTo>
                  <a:cubicBezTo>
                    <a:pt x="62496" y="23146"/>
                    <a:pt x="62746" y="22896"/>
                    <a:pt x="63056" y="22896"/>
                  </a:cubicBezTo>
                  <a:close/>
                  <a:moveTo>
                    <a:pt x="66782" y="22896"/>
                  </a:moveTo>
                  <a:cubicBezTo>
                    <a:pt x="67080" y="22896"/>
                    <a:pt x="67342" y="23146"/>
                    <a:pt x="67342" y="23455"/>
                  </a:cubicBezTo>
                  <a:cubicBezTo>
                    <a:pt x="67342" y="23765"/>
                    <a:pt x="67092" y="24015"/>
                    <a:pt x="66782" y="24015"/>
                  </a:cubicBezTo>
                  <a:cubicBezTo>
                    <a:pt x="66473" y="24015"/>
                    <a:pt x="66211" y="23765"/>
                    <a:pt x="66211" y="23455"/>
                  </a:cubicBezTo>
                  <a:cubicBezTo>
                    <a:pt x="66235" y="23146"/>
                    <a:pt x="66473" y="22896"/>
                    <a:pt x="66782" y="22896"/>
                  </a:cubicBezTo>
                  <a:close/>
                  <a:moveTo>
                    <a:pt x="70509" y="22896"/>
                  </a:moveTo>
                  <a:cubicBezTo>
                    <a:pt x="70807" y="22896"/>
                    <a:pt x="71080" y="23146"/>
                    <a:pt x="71080" y="23455"/>
                  </a:cubicBezTo>
                  <a:cubicBezTo>
                    <a:pt x="71080" y="23765"/>
                    <a:pt x="70830" y="24015"/>
                    <a:pt x="70509" y="24015"/>
                  </a:cubicBezTo>
                  <a:cubicBezTo>
                    <a:pt x="70199" y="24015"/>
                    <a:pt x="69949" y="23765"/>
                    <a:pt x="69949" y="23455"/>
                  </a:cubicBezTo>
                  <a:cubicBezTo>
                    <a:pt x="69949" y="23146"/>
                    <a:pt x="70199" y="22896"/>
                    <a:pt x="70509" y="22896"/>
                  </a:cubicBezTo>
                  <a:close/>
                  <a:moveTo>
                    <a:pt x="74236" y="22896"/>
                  </a:moveTo>
                  <a:cubicBezTo>
                    <a:pt x="74533" y="22896"/>
                    <a:pt x="74795" y="23146"/>
                    <a:pt x="74795" y="23455"/>
                  </a:cubicBezTo>
                  <a:cubicBezTo>
                    <a:pt x="74795" y="23765"/>
                    <a:pt x="74545" y="24015"/>
                    <a:pt x="74236" y="24015"/>
                  </a:cubicBezTo>
                  <a:cubicBezTo>
                    <a:pt x="73938" y="24015"/>
                    <a:pt x="73676" y="23765"/>
                    <a:pt x="73676" y="23455"/>
                  </a:cubicBezTo>
                  <a:cubicBezTo>
                    <a:pt x="73676" y="23146"/>
                    <a:pt x="73926" y="22896"/>
                    <a:pt x="74236" y="22896"/>
                  </a:cubicBezTo>
                  <a:close/>
                  <a:moveTo>
                    <a:pt x="77855" y="22896"/>
                  </a:moveTo>
                  <a:cubicBezTo>
                    <a:pt x="78153" y="22896"/>
                    <a:pt x="78415" y="23146"/>
                    <a:pt x="78415" y="23455"/>
                  </a:cubicBezTo>
                  <a:cubicBezTo>
                    <a:pt x="78415" y="23765"/>
                    <a:pt x="78165" y="24015"/>
                    <a:pt x="77855" y="24015"/>
                  </a:cubicBezTo>
                  <a:cubicBezTo>
                    <a:pt x="77546" y="24015"/>
                    <a:pt x="77284" y="23765"/>
                    <a:pt x="77284" y="23455"/>
                  </a:cubicBezTo>
                  <a:cubicBezTo>
                    <a:pt x="77284" y="23146"/>
                    <a:pt x="77546" y="22896"/>
                    <a:pt x="77855" y="22896"/>
                  </a:cubicBezTo>
                  <a:close/>
                  <a:moveTo>
                    <a:pt x="81570" y="22896"/>
                  </a:moveTo>
                  <a:cubicBezTo>
                    <a:pt x="81868" y="22896"/>
                    <a:pt x="82141" y="23146"/>
                    <a:pt x="82141" y="23455"/>
                  </a:cubicBezTo>
                  <a:cubicBezTo>
                    <a:pt x="82141" y="23765"/>
                    <a:pt x="81879" y="24015"/>
                    <a:pt x="81570" y="24015"/>
                  </a:cubicBezTo>
                  <a:cubicBezTo>
                    <a:pt x="81260" y="24015"/>
                    <a:pt x="81010" y="23765"/>
                    <a:pt x="81010" y="23455"/>
                  </a:cubicBezTo>
                  <a:cubicBezTo>
                    <a:pt x="81022" y="23146"/>
                    <a:pt x="81260" y="22896"/>
                    <a:pt x="81570" y="22896"/>
                  </a:cubicBezTo>
                  <a:close/>
                  <a:moveTo>
                    <a:pt x="85308" y="22896"/>
                  </a:moveTo>
                  <a:cubicBezTo>
                    <a:pt x="85606" y="22896"/>
                    <a:pt x="85880" y="23146"/>
                    <a:pt x="85880" y="23455"/>
                  </a:cubicBezTo>
                  <a:cubicBezTo>
                    <a:pt x="85880" y="23765"/>
                    <a:pt x="85618" y="24015"/>
                    <a:pt x="85308" y="24015"/>
                  </a:cubicBezTo>
                  <a:cubicBezTo>
                    <a:pt x="84999" y="24015"/>
                    <a:pt x="84749" y="23765"/>
                    <a:pt x="84749" y="23455"/>
                  </a:cubicBezTo>
                  <a:cubicBezTo>
                    <a:pt x="84749" y="23146"/>
                    <a:pt x="84999" y="22896"/>
                    <a:pt x="85308" y="22896"/>
                  </a:cubicBezTo>
                  <a:close/>
                  <a:moveTo>
                    <a:pt x="89035" y="22896"/>
                  </a:moveTo>
                  <a:cubicBezTo>
                    <a:pt x="89333" y="22896"/>
                    <a:pt x="89595" y="23146"/>
                    <a:pt x="89595" y="23455"/>
                  </a:cubicBezTo>
                  <a:cubicBezTo>
                    <a:pt x="89595" y="23765"/>
                    <a:pt x="89345" y="24015"/>
                    <a:pt x="89035" y="24015"/>
                  </a:cubicBezTo>
                  <a:cubicBezTo>
                    <a:pt x="88714" y="24015"/>
                    <a:pt x="88464" y="23765"/>
                    <a:pt x="88464" y="23455"/>
                  </a:cubicBezTo>
                  <a:cubicBezTo>
                    <a:pt x="88475" y="23146"/>
                    <a:pt x="88714" y="22896"/>
                    <a:pt x="89035" y="22896"/>
                  </a:cubicBezTo>
                  <a:close/>
                  <a:moveTo>
                    <a:pt x="92762" y="22896"/>
                  </a:moveTo>
                  <a:cubicBezTo>
                    <a:pt x="93059" y="22896"/>
                    <a:pt x="93333" y="23146"/>
                    <a:pt x="93333" y="23455"/>
                  </a:cubicBezTo>
                  <a:cubicBezTo>
                    <a:pt x="93333" y="23765"/>
                    <a:pt x="93071" y="24015"/>
                    <a:pt x="92762" y="24015"/>
                  </a:cubicBezTo>
                  <a:cubicBezTo>
                    <a:pt x="92452" y="24015"/>
                    <a:pt x="92202" y="23765"/>
                    <a:pt x="92202" y="23455"/>
                  </a:cubicBezTo>
                  <a:cubicBezTo>
                    <a:pt x="92202" y="23146"/>
                    <a:pt x="92452" y="22896"/>
                    <a:pt x="92762" y="22896"/>
                  </a:cubicBezTo>
                  <a:close/>
                  <a:moveTo>
                    <a:pt x="96488" y="22896"/>
                  </a:moveTo>
                  <a:cubicBezTo>
                    <a:pt x="96786" y="22896"/>
                    <a:pt x="97048" y="23146"/>
                    <a:pt x="97048" y="23455"/>
                  </a:cubicBezTo>
                  <a:cubicBezTo>
                    <a:pt x="97048" y="23765"/>
                    <a:pt x="96798" y="24015"/>
                    <a:pt x="96488" y="24015"/>
                  </a:cubicBezTo>
                  <a:cubicBezTo>
                    <a:pt x="96191" y="24015"/>
                    <a:pt x="95917" y="23765"/>
                    <a:pt x="95917" y="23455"/>
                  </a:cubicBezTo>
                  <a:cubicBezTo>
                    <a:pt x="95917" y="23146"/>
                    <a:pt x="96179" y="22896"/>
                    <a:pt x="96488" y="22896"/>
                  </a:cubicBezTo>
                  <a:close/>
                  <a:moveTo>
                    <a:pt x="100203" y="22896"/>
                  </a:moveTo>
                  <a:cubicBezTo>
                    <a:pt x="100501" y="22896"/>
                    <a:pt x="100775" y="23146"/>
                    <a:pt x="100775" y="23455"/>
                  </a:cubicBezTo>
                  <a:cubicBezTo>
                    <a:pt x="100775" y="23765"/>
                    <a:pt x="100513" y="24015"/>
                    <a:pt x="100203" y="24015"/>
                  </a:cubicBezTo>
                  <a:cubicBezTo>
                    <a:pt x="99905" y="24015"/>
                    <a:pt x="99644" y="23765"/>
                    <a:pt x="99644" y="23455"/>
                  </a:cubicBezTo>
                  <a:cubicBezTo>
                    <a:pt x="99655" y="23146"/>
                    <a:pt x="99894" y="22896"/>
                    <a:pt x="100203" y="22896"/>
                  </a:cubicBezTo>
                  <a:close/>
                  <a:moveTo>
                    <a:pt x="103942" y="22896"/>
                  </a:moveTo>
                  <a:cubicBezTo>
                    <a:pt x="104239" y="22896"/>
                    <a:pt x="104513" y="23146"/>
                    <a:pt x="104513" y="23455"/>
                  </a:cubicBezTo>
                  <a:cubicBezTo>
                    <a:pt x="104513" y="23765"/>
                    <a:pt x="104251" y="24015"/>
                    <a:pt x="103942" y="24015"/>
                  </a:cubicBezTo>
                  <a:cubicBezTo>
                    <a:pt x="103644" y="24015"/>
                    <a:pt x="103382" y="23765"/>
                    <a:pt x="103382" y="23455"/>
                  </a:cubicBezTo>
                  <a:cubicBezTo>
                    <a:pt x="103382" y="23146"/>
                    <a:pt x="103632" y="22896"/>
                    <a:pt x="103942" y="22896"/>
                  </a:cubicBezTo>
                  <a:close/>
                  <a:moveTo>
                    <a:pt x="107668" y="22896"/>
                  </a:moveTo>
                  <a:cubicBezTo>
                    <a:pt x="107966" y="22896"/>
                    <a:pt x="108228" y="23146"/>
                    <a:pt x="108228" y="23455"/>
                  </a:cubicBezTo>
                  <a:cubicBezTo>
                    <a:pt x="108228" y="23765"/>
                    <a:pt x="107978" y="24015"/>
                    <a:pt x="107668" y="24015"/>
                  </a:cubicBezTo>
                  <a:cubicBezTo>
                    <a:pt x="107371" y="24015"/>
                    <a:pt x="107097" y="23765"/>
                    <a:pt x="107097" y="23455"/>
                  </a:cubicBezTo>
                  <a:cubicBezTo>
                    <a:pt x="107109" y="23146"/>
                    <a:pt x="107347" y="22896"/>
                    <a:pt x="107668" y="22896"/>
                  </a:cubicBezTo>
                  <a:close/>
                  <a:moveTo>
                    <a:pt x="111395" y="22896"/>
                  </a:moveTo>
                  <a:cubicBezTo>
                    <a:pt x="111693" y="22896"/>
                    <a:pt x="111967" y="23146"/>
                    <a:pt x="111967" y="23455"/>
                  </a:cubicBezTo>
                  <a:cubicBezTo>
                    <a:pt x="111967" y="23765"/>
                    <a:pt x="111705" y="24015"/>
                    <a:pt x="111395" y="24015"/>
                  </a:cubicBezTo>
                  <a:cubicBezTo>
                    <a:pt x="111085" y="24015"/>
                    <a:pt x="110835" y="23765"/>
                    <a:pt x="110835" y="23455"/>
                  </a:cubicBezTo>
                  <a:cubicBezTo>
                    <a:pt x="110835" y="23146"/>
                    <a:pt x="111085" y="22896"/>
                    <a:pt x="111395" y="22896"/>
                  </a:cubicBezTo>
                  <a:close/>
                  <a:moveTo>
                    <a:pt x="115122" y="22896"/>
                  </a:moveTo>
                  <a:cubicBezTo>
                    <a:pt x="115419" y="22896"/>
                    <a:pt x="115681" y="23146"/>
                    <a:pt x="115681" y="23455"/>
                  </a:cubicBezTo>
                  <a:cubicBezTo>
                    <a:pt x="115681" y="23765"/>
                    <a:pt x="115431" y="24015"/>
                    <a:pt x="115122" y="24015"/>
                  </a:cubicBezTo>
                  <a:cubicBezTo>
                    <a:pt x="114812" y="24015"/>
                    <a:pt x="114550" y="23765"/>
                    <a:pt x="114550" y="23455"/>
                  </a:cubicBezTo>
                  <a:cubicBezTo>
                    <a:pt x="114574" y="23146"/>
                    <a:pt x="114812" y="22896"/>
                    <a:pt x="115122" y="22896"/>
                  </a:cubicBezTo>
                  <a:close/>
                  <a:moveTo>
                    <a:pt x="118860" y="22896"/>
                  </a:moveTo>
                  <a:cubicBezTo>
                    <a:pt x="119158" y="22896"/>
                    <a:pt x="119420" y="23146"/>
                    <a:pt x="119420" y="23455"/>
                  </a:cubicBezTo>
                  <a:cubicBezTo>
                    <a:pt x="119420" y="23765"/>
                    <a:pt x="119170" y="24015"/>
                    <a:pt x="118860" y="24015"/>
                  </a:cubicBezTo>
                  <a:cubicBezTo>
                    <a:pt x="118539" y="24015"/>
                    <a:pt x="118289" y="23765"/>
                    <a:pt x="118289" y="23455"/>
                  </a:cubicBezTo>
                  <a:cubicBezTo>
                    <a:pt x="118289" y="23146"/>
                    <a:pt x="118539" y="22896"/>
                    <a:pt x="118860" y="22896"/>
                  </a:cubicBezTo>
                  <a:close/>
                  <a:moveTo>
                    <a:pt x="122575" y="22896"/>
                  </a:moveTo>
                  <a:cubicBezTo>
                    <a:pt x="122873" y="22896"/>
                    <a:pt x="123146" y="23146"/>
                    <a:pt x="123146" y="23455"/>
                  </a:cubicBezTo>
                  <a:cubicBezTo>
                    <a:pt x="123146" y="23765"/>
                    <a:pt x="122885" y="24015"/>
                    <a:pt x="122575" y="24015"/>
                  </a:cubicBezTo>
                  <a:cubicBezTo>
                    <a:pt x="122265" y="24015"/>
                    <a:pt x="122015" y="23765"/>
                    <a:pt x="122015" y="23455"/>
                  </a:cubicBezTo>
                  <a:cubicBezTo>
                    <a:pt x="122027" y="23146"/>
                    <a:pt x="122277" y="22896"/>
                    <a:pt x="122575" y="22896"/>
                  </a:cubicBezTo>
                  <a:close/>
                  <a:moveTo>
                    <a:pt x="126314" y="22896"/>
                  </a:moveTo>
                  <a:cubicBezTo>
                    <a:pt x="126611" y="22896"/>
                    <a:pt x="126873" y="23146"/>
                    <a:pt x="126873" y="23455"/>
                  </a:cubicBezTo>
                  <a:cubicBezTo>
                    <a:pt x="126873" y="23765"/>
                    <a:pt x="126623" y="24015"/>
                    <a:pt x="126314" y="24015"/>
                  </a:cubicBezTo>
                  <a:cubicBezTo>
                    <a:pt x="126004" y="24015"/>
                    <a:pt x="125742" y="23765"/>
                    <a:pt x="125742" y="23455"/>
                  </a:cubicBezTo>
                  <a:cubicBezTo>
                    <a:pt x="125742" y="23146"/>
                    <a:pt x="126004" y="22896"/>
                    <a:pt x="126314" y="22896"/>
                  </a:cubicBezTo>
                  <a:close/>
                  <a:moveTo>
                    <a:pt x="130028" y="22896"/>
                  </a:moveTo>
                  <a:cubicBezTo>
                    <a:pt x="130326" y="22896"/>
                    <a:pt x="130600" y="23146"/>
                    <a:pt x="130600" y="23455"/>
                  </a:cubicBezTo>
                  <a:cubicBezTo>
                    <a:pt x="130600" y="23765"/>
                    <a:pt x="130350" y="24015"/>
                    <a:pt x="130028" y="24015"/>
                  </a:cubicBezTo>
                  <a:cubicBezTo>
                    <a:pt x="129731" y="24015"/>
                    <a:pt x="129469" y="23765"/>
                    <a:pt x="129469" y="23455"/>
                  </a:cubicBezTo>
                  <a:cubicBezTo>
                    <a:pt x="129469" y="23146"/>
                    <a:pt x="129719" y="22896"/>
                    <a:pt x="130028" y="22896"/>
                  </a:cubicBezTo>
                  <a:close/>
                  <a:moveTo>
                    <a:pt x="133767" y="22896"/>
                  </a:moveTo>
                  <a:cubicBezTo>
                    <a:pt x="134065" y="22896"/>
                    <a:pt x="134326" y="23146"/>
                    <a:pt x="134326" y="23455"/>
                  </a:cubicBezTo>
                  <a:cubicBezTo>
                    <a:pt x="134326" y="23765"/>
                    <a:pt x="134076" y="24015"/>
                    <a:pt x="133767" y="24015"/>
                  </a:cubicBezTo>
                  <a:cubicBezTo>
                    <a:pt x="133469" y="24015"/>
                    <a:pt x="133207" y="23765"/>
                    <a:pt x="133207" y="23455"/>
                  </a:cubicBezTo>
                  <a:cubicBezTo>
                    <a:pt x="133207" y="23146"/>
                    <a:pt x="133457" y="22896"/>
                    <a:pt x="133767" y="22896"/>
                  </a:cubicBezTo>
                  <a:close/>
                  <a:moveTo>
                    <a:pt x="137494" y="22896"/>
                  </a:moveTo>
                  <a:cubicBezTo>
                    <a:pt x="137791" y="22896"/>
                    <a:pt x="138053" y="23146"/>
                    <a:pt x="138053" y="23455"/>
                  </a:cubicBezTo>
                  <a:cubicBezTo>
                    <a:pt x="138053" y="23765"/>
                    <a:pt x="137803" y="24015"/>
                    <a:pt x="137494" y="24015"/>
                  </a:cubicBezTo>
                  <a:cubicBezTo>
                    <a:pt x="137196" y="24015"/>
                    <a:pt x="136922" y="23765"/>
                    <a:pt x="136922" y="23455"/>
                  </a:cubicBezTo>
                  <a:cubicBezTo>
                    <a:pt x="136934" y="23146"/>
                    <a:pt x="137172" y="22896"/>
                    <a:pt x="137494" y="22896"/>
                  </a:cubicBezTo>
                  <a:close/>
                  <a:moveTo>
                    <a:pt x="1548" y="24753"/>
                  </a:moveTo>
                  <a:cubicBezTo>
                    <a:pt x="1846" y="24753"/>
                    <a:pt x="2119" y="25003"/>
                    <a:pt x="2119" y="25313"/>
                  </a:cubicBezTo>
                  <a:cubicBezTo>
                    <a:pt x="2119" y="25610"/>
                    <a:pt x="1858" y="25884"/>
                    <a:pt x="1548" y="25884"/>
                  </a:cubicBezTo>
                  <a:cubicBezTo>
                    <a:pt x="1238" y="25884"/>
                    <a:pt x="988" y="25622"/>
                    <a:pt x="988" y="25313"/>
                  </a:cubicBezTo>
                  <a:cubicBezTo>
                    <a:pt x="988" y="25003"/>
                    <a:pt x="1238" y="24753"/>
                    <a:pt x="1548" y="24753"/>
                  </a:cubicBezTo>
                  <a:close/>
                  <a:moveTo>
                    <a:pt x="5287" y="24753"/>
                  </a:moveTo>
                  <a:cubicBezTo>
                    <a:pt x="5596" y="24753"/>
                    <a:pt x="5846" y="25003"/>
                    <a:pt x="5846" y="25313"/>
                  </a:cubicBezTo>
                  <a:cubicBezTo>
                    <a:pt x="5846" y="25622"/>
                    <a:pt x="5596" y="25884"/>
                    <a:pt x="5287" y="25884"/>
                  </a:cubicBezTo>
                  <a:cubicBezTo>
                    <a:pt x="4977" y="25884"/>
                    <a:pt x="4715" y="25622"/>
                    <a:pt x="4715" y="25313"/>
                  </a:cubicBezTo>
                  <a:cubicBezTo>
                    <a:pt x="4715" y="25003"/>
                    <a:pt x="4977" y="24753"/>
                    <a:pt x="5287" y="24753"/>
                  </a:cubicBezTo>
                  <a:close/>
                  <a:moveTo>
                    <a:pt x="9001" y="24753"/>
                  </a:moveTo>
                  <a:cubicBezTo>
                    <a:pt x="9299" y="24753"/>
                    <a:pt x="9573" y="25003"/>
                    <a:pt x="9573" y="25313"/>
                  </a:cubicBezTo>
                  <a:cubicBezTo>
                    <a:pt x="9573" y="25610"/>
                    <a:pt x="9323" y="25884"/>
                    <a:pt x="9001" y="25884"/>
                  </a:cubicBezTo>
                  <a:cubicBezTo>
                    <a:pt x="8704" y="25884"/>
                    <a:pt x="8442" y="25622"/>
                    <a:pt x="8442" y="25313"/>
                  </a:cubicBezTo>
                  <a:cubicBezTo>
                    <a:pt x="8442" y="25003"/>
                    <a:pt x="8692" y="24753"/>
                    <a:pt x="9001" y="24753"/>
                  </a:cubicBezTo>
                  <a:close/>
                  <a:moveTo>
                    <a:pt x="12728" y="24753"/>
                  </a:moveTo>
                  <a:cubicBezTo>
                    <a:pt x="13037" y="24753"/>
                    <a:pt x="13288" y="25003"/>
                    <a:pt x="13288" y="25313"/>
                  </a:cubicBezTo>
                  <a:cubicBezTo>
                    <a:pt x="13288" y="25622"/>
                    <a:pt x="13037" y="25884"/>
                    <a:pt x="12728" y="25884"/>
                  </a:cubicBezTo>
                  <a:cubicBezTo>
                    <a:pt x="12418" y="25884"/>
                    <a:pt x="12156" y="25622"/>
                    <a:pt x="12156" y="25313"/>
                  </a:cubicBezTo>
                  <a:cubicBezTo>
                    <a:pt x="12180" y="25003"/>
                    <a:pt x="12418" y="24753"/>
                    <a:pt x="12728" y="24753"/>
                  </a:cubicBezTo>
                  <a:close/>
                  <a:moveTo>
                    <a:pt x="16466" y="24753"/>
                  </a:moveTo>
                  <a:cubicBezTo>
                    <a:pt x="16764" y="24753"/>
                    <a:pt x="17026" y="25003"/>
                    <a:pt x="17026" y="25313"/>
                  </a:cubicBezTo>
                  <a:cubicBezTo>
                    <a:pt x="17026" y="25610"/>
                    <a:pt x="16776" y="25884"/>
                    <a:pt x="16466" y="25884"/>
                  </a:cubicBezTo>
                  <a:cubicBezTo>
                    <a:pt x="16169" y="25884"/>
                    <a:pt x="15895" y="25622"/>
                    <a:pt x="15895" y="25313"/>
                  </a:cubicBezTo>
                  <a:cubicBezTo>
                    <a:pt x="15895" y="25003"/>
                    <a:pt x="16145" y="24753"/>
                    <a:pt x="16466" y="24753"/>
                  </a:cubicBezTo>
                  <a:close/>
                  <a:moveTo>
                    <a:pt x="20181" y="24753"/>
                  </a:moveTo>
                  <a:cubicBezTo>
                    <a:pt x="20491" y="24753"/>
                    <a:pt x="20753" y="25003"/>
                    <a:pt x="20753" y="25313"/>
                  </a:cubicBezTo>
                  <a:cubicBezTo>
                    <a:pt x="20753" y="25622"/>
                    <a:pt x="20491" y="25884"/>
                    <a:pt x="20181" y="25884"/>
                  </a:cubicBezTo>
                  <a:cubicBezTo>
                    <a:pt x="19872" y="25884"/>
                    <a:pt x="19622" y="25622"/>
                    <a:pt x="19622" y="25313"/>
                  </a:cubicBezTo>
                  <a:cubicBezTo>
                    <a:pt x="19634" y="25003"/>
                    <a:pt x="19872" y="24753"/>
                    <a:pt x="20181" y="24753"/>
                  </a:cubicBezTo>
                  <a:close/>
                  <a:moveTo>
                    <a:pt x="23920" y="24753"/>
                  </a:moveTo>
                  <a:cubicBezTo>
                    <a:pt x="24217" y="24753"/>
                    <a:pt x="24479" y="25003"/>
                    <a:pt x="24479" y="25313"/>
                  </a:cubicBezTo>
                  <a:cubicBezTo>
                    <a:pt x="24479" y="25610"/>
                    <a:pt x="24229" y="25884"/>
                    <a:pt x="23920" y="25884"/>
                  </a:cubicBezTo>
                  <a:cubicBezTo>
                    <a:pt x="23610" y="25884"/>
                    <a:pt x="23348" y="25622"/>
                    <a:pt x="23348" y="25313"/>
                  </a:cubicBezTo>
                  <a:cubicBezTo>
                    <a:pt x="23348" y="25003"/>
                    <a:pt x="23610" y="24753"/>
                    <a:pt x="23920" y="24753"/>
                  </a:cubicBezTo>
                  <a:close/>
                  <a:moveTo>
                    <a:pt x="27635" y="24753"/>
                  </a:moveTo>
                  <a:cubicBezTo>
                    <a:pt x="27956" y="24753"/>
                    <a:pt x="28206" y="25003"/>
                    <a:pt x="28206" y="25313"/>
                  </a:cubicBezTo>
                  <a:cubicBezTo>
                    <a:pt x="28206" y="25622"/>
                    <a:pt x="27956" y="25884"/>
                    <a:pt x="27635" y="25884"/>
                  </a:cubicBezTo>
                  <a:cubicBezTo>
                    <a:pt x="27325" y="25884"/>
                    <a:pt x="27075" y="25622"/>
                    <a:pt x="27075" y="25313"/>
                  </a:cubicBezTo>
                  <a:cubicBezTo>
                    <a:pt x="27087" y="25003"/>
                    <a:pt x="27325" y="24753"/>
                    <a:pt x="27635" y="24753"/>
                  </a:cubicBezTo>
                  <a:close/>
                  <a:moveTo>
                    <a:pt x="31373" y="24753"/>
                  </a:moveTo>
                  <a:cubicBezTo>
                    <a:pt x="31671" y="24753"/>
                    <a:pt x="31945" y="25003"/>
                    <a:pt x="31945" y="25313"/>
                  </a:cubicBezTo>
                  <a:cubicBezTo>
                    <a:pt x="31945" y="25610"/>
                    <a:pt x="31683" y="25884"/>
                    <a:pt x="31373" y="25884"/>
                  </a:cubicBezTo>
                  <a:cubicBezTo>
                    <a:pt x="31064" y="25884"/>
                    <a:pt x="30814" y="25622"/>
                    <a:pt x="30814" y="25313"/>
                  </a:cubicBezTo>
                  <a:cubicBezTo>
                    <a:pt x="30814" y="25003"/>
                    <a:pt x="31064" y="24753"/>
                    <a:pt x="31373" y="24753"/>
                  </a:cubicBezTo>
                  <a:close/>
                  <a:moveTo>
                    <a:pt x="35100" y="24753"/>
                  </a:moveTo>
                  <a:cubicBezTo>
                    <a:pt x="35409" y="24753"/>
                    <a:pt x="35659" y="25003"/>
                    <a:pt x="35659" y="25313"/>
                  </a:cubicBezTo>
                  <a:cubicBezTo>
                    <a:pt x="35659" y="25622"/>
                    <a:pt x="35409" y="25884"/>
                    <a:pt x="35100" y="25884"/>
                  </a:cubicBezTo>
                  <a:cubicBezTo>
                    <a:pt x="34778" y="25884"/>
                    <a:pt x="34528" y="25622"/>
                    <a:pt x="34528" y="25313"/>
                  </a:cubicBezTo>
                  <a:cubicBezTo>
                    <a:pt x="34540" y="25003"/>
                    <a:pt x="34778" y="24753"/>
                    <a:pt x="35100" y="24753"/>
                  </a:cubicBezTo>
                  <a:close/>
                  <a:moveTo>
                    <a:pt x="38815" y="24753"/>
                  </a:moveTo>
                  <a:cubicBezTo>
                    <a:pt x="39112" y="24753"/>
                    <a:pt x="39386" y="25003"/>
                    <a:pt x="39386" y="25313"/>
                  </a:cubicBezTo>
                  <a:cubicBezTo>
                    <a:pt x="39386" y="25610"/>
                    <a:pt x="39124" y="25884"/>
                    <a:pt x="38815" y="25884"/>
                  </a:cubicBezTo>
                  <a:cubicBezTo>
                    <a:pt x="38517" y="25884"/>
                    <a:pt x="38255" y="25622"/>
                    <a:pt x="38255" y="25313"/>
                  </a:cubicBezTo>
                  <a:cubicBezTo>
                    <a:pt x="38255" y="25003"/>
                    <a:pt x="38505" y="24753"/>
                    <a:pt x="38815" y="24753"/>
                  </a:cubicBezTo>
                  <a:close/>
                  <a:moveTo>
                    <a:pt x="42553" y="24753"/>
                  </a:moveTo>
                  <a:cubicBezTo>
                    <a:pt x="42863" y="24753"/>
                    <a:pt x="43113" y="25003"/>
                    <a:pt x="43113" y="25313"/>
                  </a:cubicBezTo>
                  <a:cubicBezTo>
                    <a:pt x="43113" y="25622"/>
                    <a:pt x="42863" y="25884"/>
                    <a:pt x="42553" y="25884"/>
                  </a:cubicBezTo>
                  <a:cubicBezTo>
                    <a:pt x="42232" y="25884"/>
                    <a:pt x="41982" y="25622"/>
                    <a:pt x="41982" y="25313"/>
                  </a:cubicBezTo>
                  <a:cubicBezTo>
                    <a:pt x="41982" y="25003"/>
                    <a:pt x="42244" y="24753"/>
                    <a:pt x="42553" y="24753"/>
                  </a:cubicBezTo>
                  <a:close/>
                  <a:moveTo>
                    <a:pt x="46268" y="24753"/>
                  </a:moveTo>
                  <a:cubicBezTo>
                    <a:pt x="46565" y="24753"/>
                    <a:pt x="46839" y="25003"/>
                    <a:pt x="46839" y="25313"/>
                  </a:cubicBezTo>
                  <a:cubicBezTo>
                    <a:pt x="46839" y="25610"/>
                    <a:pt x="46589" y="25884"/>
                    <a:pt x="46268" y="25884"/>
                  </a:cubicBezTo>
                  <a:cubicBezTo>
                    <a:pt x="45970" y="25884"/>
                    <a:pt x="45708" y="25622"/>
                    <a:pt x="45708" y="25313"/>
                  </a:cubicBezTo>
                  <a:cubicBezTo>
                    <a:pt x="45708" y="25003"/>
                    <a:pt x="45958" y="24753"/>
                    <a:pt x="46268" y="24753"/>
                  </a:cubicBezTo>
                  <a:close/>
                  <a:moveTo>
                    <a:pt x="50006" y="24753"/>
                  </a:moveTo>
                  <a:cubicBezTo>
                    <a:pt x="50316" y="24753"/>
                    <a:pt x="50578" y="25003"/>
                    <a:pt x="50578" y="25313"/>
                  </a:cubicBezTo>
                  <a:cubicBezTo>
                    <a:pt x="50578" y="25622"/>
                    <a:pt x="50316" y="25884"/>
                    <a:pt x="50006" y="25884"/>
                  </a:cubicBezTo>
                  <a:cubicBezTo>
                    <a:pt x="49697" y="25884"/>
                    <a:pt x="49447" y="25622"/>
                    <a:pt x="49447" y="25313"/>
                  </a:cubicBezTo>
                  <a:cubicBezTo>
                    <a:pt x="49447" y="25003"/>
                    <a:pt x="49697" y="24753"/>
                    <a:pt x="50006" y="24753"/>
                  </a:cubicBezTo>
                  <a:close/>
                  <a:moveTo>
                    <a:pt x="53733" y="24753"/>
                  </a:moveTo>
                  <a:cubicBezTo>
                    <a:pt x="54031" y="24753"/>
                    <a:pt x="54293" y="25003"/>
                    <a:pt x="54293" y="25313"/>
                  </a:cubicBezTo>
                  <a:cubicBezTo>
                    <a:pt x="54293" y="25610"/>
                    <a:pt x="54043" y="25884"/>
                    <a:pt x="53733" y="25884"/>
                  </a:cubicBezTo>
                  <a:cubicBezTo>
                    <a:pt x="53412" y="25884"/>
                    <a:pt x="53162" y="25622"/>
                    <a:pt x="53162" y="25313"/>
                  </a:cubicBezTo>
                  <a:cubicBezTo>
                    <a:pt x="53162" y="25003"/>
                    <a:pt x="53412" y="24753"/>
                    <a:pt x="53733" y="24753"/>
                  </a:cubicBezTo>
                  <a:close/>
                  <a:moveTo>
                    <a:pt x="57460" y="24753"/>
                  </a:moveTo>
                  <a:cubicBezTo>
                    <a:pt x="57781" y="24753"/>
                    <a:pt x="58031" y="25003"/>
                    <a:pt x="58031" y="25313"/>
                  </a:cubicBezTo>
                  <a:cubicBezTo>
                    <a:pt x="58031" y="25622"/>
                    <a:pt x="57781" y="25884"/>
                    <a:pt x="57460" y="25884"/>
                  </a:cubicBezTo>
                  <a:cubicBezTo>
                    <a:pt x="57150" y="25884"/>
                    <a:pt x="56900" y="25622"/>
                    <a:pt x="56900" y="25313"/>
                  </a:cubicBezTo>
                  <a:cubicBezTo>
                    <a:pt x="56900" y="25003"/>
                    <a:pt x="57150" y="24753"/>
                    <a:pt x="57460" y="24753"/>
                  </a:cubicBezTo>
                  <a:close/>
                  <a:moveTo>
                    <a:pt x="61186" y="24753"/>
                  </a:moveTo>
                  <a:cubicBezTo>
                    <a:pt x="61484" y="24753"/>
                    <a:pt x="61746" y="25003"/>
                    <a:pt x="61746" y="25313"/>
                  </a:cubicBezTo>
                  <a:cubicBezTo>
                    <a:pt x="61746" y="25610"/>
                    <a:pt x="61496" y="25884"/>
                    <a:pt x="61186" y="25884"/>
                  </a:cubicBezTo>
                  <a:cubicBezTo>
                    <a:pt x="60877" y="25884"/>
                    <a:pt x="60615" y="25622"/>
                    <a:pt x="60615" y="25313"/>
                  </a:cubicBezTo>
                  <a:cubicBezTo>
                    <a:pt x="60615" y="25003"/>
                    <a:pt x="60877" y="24753"/>
                    <a:pt x="61186" y="24753"/>
                  </a:cubicBezTo>
                  <a:close/>
                  <a:moveTo>
                    <a:pt x="64925" y="24753"/>
                  </a:moveTo>
                  <a:cubicBezTo>
                    <a:pt x="65234" y="24753"/>
                    <a:pt x="65485" y="25003"/>
                    <a:pt x="65485" y="25313"/>
                  </a:cubicBezTo>
                  <a:cubicBezTo>
                    <a:pt x="65485" y="25622"/>
                    <a:pt x="65234" y="25884"/>
                    <a:pt x="64925" y="25884"/>
                  </a:cubicBezTo>
                  <a:cubicBezTo>
                    <a:pt x="64603" y="25884"/>
                    <a:pt x="64353" y="25622"/>
                    <a:pt x="64353" y="25313"/>
                  </a:cubicBezTo>
                  <a:cubicBezTo>
                    <a:pt x="64353" y="25003"/>
                    <a:pt x="64603" y="24753"/>
                    <a:pt x="64925" y="24753"/>
                  </a:cubicBezTo>
                  <a:close/>
                  <a:moveTo>
                    <a:pt x="68640" y="24753"/>
                  </a:moveTo>
                  <a:cubicBezTo>
                    <a:pt x="68937" y="24753"/>
                    <a:pt x="69211" y="25003"/>
                    <a:pt x="69211" y="25313"/>
                  </a:cubicBezTo>
                  <a:cubicBezTo>
                    <a:pt x="69211" y="25610"/>
                    <a:pt x="68949" y="25884"/>
                    <a:pt x="68640" y="25884"/>
                  </a:cubicBezTo>
                  <a:cubicBezTo>
                    <a:pt x="68330" y="25884"/>
                    <a:pt x="68080" y="25622"/>
                    <a:pt x="68080" y="25313"/>
                  </a:cubicBezTo>
                  <a:cubicBezTo>
                    <a:pt x="68092" y="25003"/>
                    <a:pt x="68330" y="24753"/>
                    <a:pt x="68640" y="24753"/>
                  </a:cubicBezTo>
                  <a:close/>
                  <a:moveTo>
                    <a:pt x="72366" y="24753"/>
                  </a:moveTo>
                  <a:cubicBezTo>
                    <a:pt x="72676" y="24753"/>
                    <a:pt x="72926" y="25003"/>
                    <a:pt x="72926" y="25313"/>
                  </a:cubicBezTo>
                  <a:cubicBezTo>
                    <a:pt x="72926" y="25622"/>
                    <a:pt x="72676" y="25884"/>
                    <a:pt x="72366" y="25884"/>
                  </a:cubicBezTo>
                  <a:cubicBezTo>
                    <a:pt x="72045" y="25884"/>
                    <a:pt x="71795" y="25622"/>
                    <a:pt x="71795" y="25313"/>
                  </a:cubicBezTo>
                  <a:cubicBezTo>
                    <a:pt x="71807" y="25003"/>
                    <a:pt x="72069" y="24753"/>
                    <a:pt x="72366" y="24753"/>
                  </a:cubicBezTo>
                  <a:close/>
                  <a:moveTo>
                    <a:pt x="76093" y="24753"/>
                  </a:moveTo>
                  <a:cubicBezTo>
                    <a:pt x="76391" y="24753"/>
                    <a:pt x="76664" y="25003"/>
                    <a:pt x="76664" y="25313"/>
                  </a:cubicBezTo>
                  <a:cubicBezTo>
                    <a:pt x="76664" y="25610"/>
                    <a:pt x="76403" y="25884"/>
                    <a:pt x="76093" y="25884"/>
                  </a:cubicBezTo>
                  <a:cubicBezTo>
                    <a:pt x="75795" y="25884"/>
                    <a:pt x="75533" y="25622"/>
                    <a:pt x="75533" y="25313"/>
                  </a:cubicBezTo>
                  <a:cubicBezTo>
                    <a:pt x="75533" y="25003"/>
                    <a:pt x="75783" y="24753"/>
                    <a:pt x="76093" y="24753"/>
                  </a:cubicBezTo>
                  <a:close/>
                  <a:moveTo>
                    <a:pt x="79712" y="24753"/>
                  </a:moveTo>
                  <a:cubicBezTo>
                    <a:pt x="80010" y="24753"/>
                    <a:pt x="80284" y="25003"/>
                    <a:pt x="80284" y="25313"/>
                  </a:cubicBezTo>
                  <a:cubicBezTo>
                    <a:pt x="80284" y="25610"/>
                    <a:pt x="80022" y="25884"/>
                    <a:pt x="79712" y="25884"/>
                  </a:cubicBezTo>
                  <a:cubicBezTo>
                    <a:pt x="79403" y="25884"/>
                    <a:pt x="79153" y="25622"/>
                    <a:pt x="79153" y="25313"/>
                  </a:cubicBezTo>
                  <a:cubicBezTo>
                    <a:pt x="79153" y="25003"/>
                    <a:pt x="79403" y="24753"/>
                    <a:pt x="79712" y="24753"/>
                  </a:cubicBezTo>
                  <a:close/>
                  <a:moveTo>
                    <a:pt x="83451" y="24753"/>
                  </a:moveTo>
                  <a:cubicBezTo>
                    <a:pt x="83761" y="24753"/>
                    <a:pt x="84011" y="25003"/>
                    <a:pt x="84011" y="25313"/>
                  </a:cubicBezTo>
                  <a:cubicBezTo>
                    <a:pt x="84011" y="25622"/>
                    <a:pt x="83761" y="25884"/>
                    <a:pt x="83451" y="25884"/>
                  </a:cubicBezTo>
                  <a:cubicBezTo>
                    <a:pt x="83141" y="25884"/>
                    <a:pt x="82880" y="25622"/>
                    <a:pt x="82880" y="25313"/>
                  </a:cubicBezTo>
                  <a:cubicBezTo>
                    <a:pt x="82880" y="25003"/>
                    <a:pt x="83141" y="24753"/>
                    <a:pt x="83451" y="24753"/>
                  </a:cubicBezTo>
                  <a:close/>
                  <a:moveTo>
                    <a:pt x="87166" y="24753"/>
                  </a:moveTo>
                  <a:cubicBezTo>
                    <a:pt x="87463" y="24753"/>
                    <a:pt x="87737" y="25003"/>
                    <a:pt x="87737" y="25313"/>
                  </a:cubicBezTo>
                  <a:cubicBezTo>
                    <a:pt x="87737" y="25610"/>
                    <a:pt x="87475" y="25884"/>
                    <a:pt x="87166" y="25884"/>
                  </a:cubicBezTo>
                  <a:cubicBezTo>
                    <a:pt x="86856" y="25884"/>
                    <a:pt x="86606" y="25622"/>
                    <a:pt x="86606" y="25313"/>
                  </a:cubicBezTo>
                  <a:cubicBezTo>
                    <a:pt x="86606" y="25003"/>
                    <a:pt x="86856" y="24753"/>
                    <a:pt x="87166" y="24753"/>
                  </a:cubicBezTo>
                  <a:close/>
                  <a:moveTo>
                    <a:pt x="90904" y="24753"/>
                  </a:moveTo>
                  <a:cubicBezTo>
                    <a:pt x="91214" y="24753"/>
                    <a:pt x="91464" y="25003"/>
                    <a:pt x="91464" y="25313"/>
                  </a:cubicBezTo>
                  <a:cubicBezTo>
                    <a:pt x="91464" y="25622"/>
                    <a:pt x="91214" y="25884"/>
                    <a:pt x="90904" y="25884"/>
                  </a:cubicBezTo>
                  <a:cubicBezTo>
                    <a:pt x="90595" y="25884"/>
                    <a:pt x="90345" y="25622"/>
                    <a:pt x="90345" y="25313"/>
                  </a:cubicBezTo>
                  <a:cubicBezTo>
                    <a:pt x="90345" y="25003"/>
                    <a:pt x="90595" y="24753"/>
                    <a:pt x="90904" y="24753"/>
                  </a:cubicBezTo>
                  <a:close/>
                  <a:moveTo>
                    <a:pt x="94631" y="24753"/>
                  </a:moveTo>
                  <a:cubicBezTo>
                    <a:pt x="94929" y="24753"/>
                    <a:pt x="95191" y="25003"/>
                    <a:pt x="95191" y="25313"/>
                  </a:cubicBezTo>
                  <a:cubicBezTo>
                    <a:pt x="95191" y="25610"/>
                    <a:pt x="94941" y="25884"/>
                    <a:pt x="94631" y="25884"/>
                  </a:cubicBezTo>
                  <a:cubicBezTo>
                    <a:pt x="94310" y="25884"/>
                    <a:pt x="94060" y="25622"/>
                    <a:pt x="94060" y="25313"/>
                  </a:cubicBezTo>
                  <a:cubicBezTo>
                    <a:pt x="94071" y="25003"/>
                    <a:pt x="94310" y="24753"/>
                    <a:pt x="94631" y="24753"/>
                  </a:cubicBezTo>
                  <a:close/>
                  <a:moveTo>
                    <a:pt x="98346" y="24753"/>
                  </a:moveTo>
                  <a:cubicBezTo>
                    <a:pt x="98655" y="24753"/>
                    <a:pt x="98905" y="25003"/>
                    <a:pt x="98905" y="25313"/>
                  </a:cubicBezTo>
                  <a:cubicBezTo>
                    <a:pt x="98905" y="25622"/>
                    <a:pt x="98655" y="25884"/>
                    <a:pt x="98346" y="25884"/>
                  </a:cubicBezTo>
                  <a:cubicBezTo>
                    <a:pt x="98036" y="25884"/>
                    <a:pt x="97786" y="25622"/>
                    <a:pt x="97786" y="25313"/>
                  </a:cubicBezTo>
                  <a:cubicBezTo>
                    <a:pt x="97798" y="25003"/>
                    <a:pt x="98036" y="24753"/>
                    <a:pt x="98346" y="24753"/>
                  </a:cubicBezTo>
                  <a:close/>
                  <a:moveTo>
                    <a:pt x="102084" y="24753"/>
                  </a:moveTo>
                  <a:cubicBezTo>
                    <a:pt x="102382" y="24753"/>
                    <a:pt x="102644" y="25003"/>
                    <a:pt x="102644" y="25313"/>
                  </a:cubicBezTo>
                  <a:cubicBezTo>
                    <a:pt x="102644" y="25610"/>
                    <a:pt x="102394" y="25884"/>
                    <a:pt x="102084" y="25884"/>
                  </a:cubicBezTo>
                  <a:cubicBezTo>
                    <a:pt x="101787" y="25884"/>
                    <a:pt x="101513" y="25622"/>
                    <a:pt x="101513" y="25313"/>
                  </a:cubicBezTo>
                  <a:cubicBezTo>
                    <a:pt x="101513" y="25003"/>
                    <a:pt x="101775" y="24753"/>
                    <a:pt x="102084" y="24753"/>
                  </a:cubicBezTo>
                  <a:close/>
                  <a:moveTo>
                    <a:pt x="105799" y="24753"/>
                  </a:moveTo>
                  <a:cubicBezTo>
                    <a:pt x="106121" y="24753"/>
                    <a:pt x="106371" y="25003"/>
                    <a:pt x="106371" y="25313"/>
                  </a:cubicBezTo>
                  <a:cubicBezTo>
                    <a:pt x="106371" y="25622"/>
                    <a:pt x="106109" y="25884"/>
                    <a:pt x="105799" y="25884"/>
                  </a:cubicBezTo>
                  <a:cubicBezTo>
                    <a:pt x="105490" y="25884"/>
                    <a:pt x="105239" y="25622"/>
                    <a:pt x="105239" y="25313"/>
                  </a:cubicBezTo>
                  <a:cubicBezTo>
                    <a:pt x="105251" y="25003"/>
                    <a:pt x="105490" y="24753"/>
                    <a:pt x="105799" y="24753"/>
                  </a:cubicBezTo>
                  <a:close/>
                  <a:moveTo>
                    <a:pt x="109538" y="24753"/>
                  </a:moveTo>
                  <a:cubicBezTo>
                    <a:pt x="109835" y="24753"/>
                    <a:pt x="110109" y="25003"/>
                    <a:pt x="110109" y="25313"/>
                  </a:cubicBezTo>
                  <a:cubicBezTo>
                    <a:pt x="110109" y="25610"/>
                    <a:pt x="109847" y="25884"/>
                    <a:pt x="109538" y="25884"/>
                  </a:cubicBezTo>
                  <a:cubicBezTo>
                    <a:pt x="109228" y="25884"/>
                    <a:pt x="108978" y="25622"/>
                    <a:pt x="108978" y="25313"/>
                  </a:cubicBezTo>
                  <a:cubicBezTo>
                    <a:pt x="108978" y="25003"/>
                    <a:pt x="109228" y="24753"/>
                    <a:pt x="109538" y="24753"/>
                  </a:cubicBezTo>
                  <a:close/>
                  <a:moveTo>
                    <a:pt x="113264" y="24753"/>
                  </a:moveTo>
                  <a:cubicBezTo>
                    <a:pt x="113574" y="24753"/>
                    <a:pt x="113824" y="25003"/>
                    <a:pt x="113824" y="25313"/>
                  </a:cubicBezTo>
                  <a:cubicBezTo>
                    <a:pt x="113824" y="25622"/>
                    <a:pt x="113574" y="25884"/>
                    <a:pt x="113264" y="25884"/>
                  </a:cubicBezTo>
                  <a:cubicBezTo>
                    <a:pt x="112943" y="25884"/>
                    <a:pt x="112693" y="25622"/>
                    <a:pt x="112693" y="25313"/>
                  </a:cubicBezTo>
                  <a:cubicBezTo>
                    <a:pt x="112705" y="25003"/>
                    <a:pt x="112943" y="24753"/>
                    <a:pt x="113264" y="24753"/>
                  </a:cubicBezTo>
                  <a:close/>
                  <a:moveTo>
                    <a:pt x="116991" y="24753"/>
                  </a:moveTo>
                  <a:cubicBezTo>
                    <a:pt x="117289" y="24753"/>
                    <a:pt x="117562" y="25003"/>
                    <a:pt x="117562" y="25313"/>
                  </a:cubicBezTo>
                  <a:cubicBezTo>
                    <a:pt x="117562" y="25610"/>
                    <a:pt x="117312" y="25884"/>
                    <a:pt x="116991" y="25884"/>
                  </a:cubicBezTo>
                  <a:cubicBezTo>
                    <a:pt x="116681" y="25884"/>
                    <a:pt x="116431" y="25622"/>
                    <a:pt x="116431" y="25313"/>
                  </a:cubicBezTo>
                  <a:cubicBezTo>
                    <a:pt x="116431" y="25003"/>
                    <a:pt x="116681" y="24753"/>
                    <a:pt x="116991" y="24753"/>
                  </a:cubicBezTo>
                  <a:close/>
                  <a:moveTo>
                    <a:pt x="120718" y="24753"/>
                  </a:moveTo>
                  <a:cubicBezTo>
                    <a:pt x="121027" y="24753"/>
                    <a:pt x="121277" y="25003"/>
                    <a:pt x="121277" y="25313"/>
                  </a:cubicBezTo>
                  <a:cubicBezTo>
                    <a:pt x="121277" y="25622"/>
                    <a:pt x="121027" y="25884"/>
                    <a:pt x="120718" y="25884"/>
                  </a:cubicBezTo>
                  <a:cubicBezTo>
                    <a:pt x="120408" y="25884"/>
                    <a:pt x="120146" y="25622"/>
                    <a:pt x="120146" y="25313"/>
                  </a:cubicBezTo>
                  <a:cubicBezTo>
                    <a:pt x="120170" y="25003"/>
                    <a:pt x="120420" y="24753"/>
                    <a:pt x="120718" y="24753"/>
                  </a:cubicBezTo>
                  <a:close/>
                  <a:moveTo>
                    <a:pt x="124456" y="24753"/>
                  </a:moveTo>
                  <a:cubicBezTo>
                    <a:pt x="124754" y="24753"/>
                    <a:pt x="125016" y="25003"/>
                    <a:pt x="125016" y="25313"/>
                  </a:cubicBezTo>
                  <a:cubicBezTo>
                    <a:pt x="125016" y="25610"/>
                    <a:pt x="124766" y="25884"/>
                    <a:pt x="124456" y="25884"/>
                  </a:cubicBezTo>
                  <a:cubicBezTo>
                    <a:pt x="124135" y="25884"/>
                    <a:pt x="123885" y="25622"/>
                    <a:pt x="123885" y="25313"/>
                  </a:cubicBezTo>
                  <a:cubicBezTo>
                    <a:pt x="123885" y="25003"/>
                    <a:pt x="124135" y="24753"/>
                    <a:pt x="124456" y="24753"/>
                  </a:cubicBezTo>
                  <a:close/>
                  <a:moveTo>
                    <a:pt x="128171" y="24753"/>
                  </a:moveTo>
                  <a:cubicBezTo>
                    <a:pt x="128480" y="24753"/>
                    <a:pt x="128742" y="25003"/>
                    <a:pt x="128742" y="25313"/>
                  </a:cubicBezTo>
                  <a:cubicBezTo>
                    <a:pt x="128742" y="25622"/>
                    <a:pt x="128480" y="25884"/>
                    <a:pt x="128171" y="25884"/>
                  </a:cubicBezTo>
                  <a:cubicBezTo>
                    <a:pt x="127861" y="25884"/>
                    <a:pt x="127611" y="25622"/>
                    <a:pt x="127611" y="25313"/>
                  </a:cubicBezTo>
                  <a:cubicBezTo>
                    <a:pt x="127611" y="25003"/>
                    <a:pt x="127861" y="24753"/>
                    <a:pt x="128171" y="24753"/>
                  </a:cubicBezTo>
                  <a:close/>
                  <a:moveTo>
                    <a:pt x="131898" y="24753"/>
                  </a:moveTo>
                  <a:cubicBezTo>
                    <a:pt x="132195" y="24753"/>
                    <a:pt x="132457" y="25003"/>
                    <a:pt x="132457" y="25313"/>
                  </a:cubicBezTo>
                  <a:cubicBezTo>
                    <a:pt x="132457" y="25610"/>
                    <a:pt x="132207" y="25884"/>
                    <a:pt x="131898" y="25884"/>
                  </a:cubicBezTo>
                  <a:cubicBezTo>
                    <a:pt x="131600" y="25884"/>
                    <a:pt x="131326" y="25622"/>
                    <a:pt x="131326" y="25313"/>
                  </a:cubicBezTo>
                  <a:cubicBezTo>
                    <a:pt x="131338" y="25003"/>
                    <a:pt x="131576" y="24753"/>
                    <a:pt x="131898" y="24753"/>
                  </a:cubicBezTo>
                  <a:close/>
                  <a:moveTo>
                    <a:pt x="135624" y="24753"/>
                  </a:moveTo>
                  <a:cubicBezTo>
                    <a:pt x="135946" y="24753"/>
                    <a:pt x="136196" y="25003"/>
                    <a:pt x="136196" y="25313"/>
                  </a:cubicBezTo>
                  <a:cubicBezTo>
                    <a:pt x="136196" y="25622"/>
                    <a:pt x="135934" y="25884"/>
                    <a:pt x="135624" y="25884"/>
                  </a:cubicBezTo>
                  <a:cubicBezTo>
                    <a:pt x="135315" y="25884"/>
                    <a:pt x="135065" y="25622"/>
                    <a:pt x="135065" y="25313"/>
                  </a:cubicBezTo>
                  <a:cubicBezTo>
                    <a:pt x="135065" y="25003"/>
                    <a:pt x="135315" y="24753"/>
                    <a:pt x="135624" y="24753"/>
                  </a:cubicBezTo>
                  <a:close/>
                  <a:moveTo>
                    <a:pt x="139351" y="24753"/>
                  </a:moveTo>
                  <a:cubicBezTo>
                    <a:pt x="139649" y="24753"/>
                    <a:pt x="139910" y="25003"/>
                    <a:pt x="139910" y="25313"/>
                  </a:cubicBezTo>
                  <a:cubicBezTo>
                    <a:pt x="139910" y="25610"/>
                    <a:pt x="139660" y="25884"/>
                    <a:pt x="139351" y="25884"/>
                  </a:cubicBezTo>
                  <a:cubicBezTo>
                    <a:pt x="139053" y="25884"/>
                    <a:pt x="138779" y="25622"/>
                    <a:pt x="138779" y="25313"/>
                  </a:cubicBezTo>
                  <a:cubicBezTo>
                    <a:pt x="138779" y="25003"/>
                    <a:pt x="139041" y="24753"/>
                    <a:pt x="139351" y="24753"/>
                  </a:cubicBezTo>
                  <a:close/>
                  <a:moveTo>
                    <a:pt x="3405" y="26610"/>
                  </a:moveTo>
                  <a:cubicBezTo>
                    <a:pt x="3703" y="26610"/>
                    <a:pt x="3977" y="26861"/>
                    <a:pt x="3977" y="27182"/>
                  </a:cubicBezTo>
                  <a:cubicBezTo>
                    <a:pt x="3977" y="27480"/>
                    <a:pt x="3727" y="27742"/>
                    <a:pt x="3405" y="27742"/>
                  </a:cubicBezTo>
                  <a:cubicBezTo>
                    <a:pt x="3096" y="27742"/>
                    <a:pt x="2846" y="27492"/>
                    <a:pt x="2846" y="27182"/>
                  </a:cubicBezTo>
                  <a:cubicBezTo>
                    <a:pt x="2858" y="26861"/>
                    <a:pt x="3096" y="26610"/>
                    <a:pt x="3405" y="26610"/>
                  </a:cubicBezTo>
                  <a:close/>
                  <a:moveTo>
                    <a:pt x="7132" y="26610"/>
                  </a:moveTo>
                  <a:cubicBezTo>
                    <a:pt x="7430" y="26610"/>
                    <a:pt x="7692" y="26861"/>
                    <a:pt x="7692" y="27182"/>
                  </a:cubicBezTo>
                  <a:cubicBezTo>
                    <a:pt x="7692" y="27480"/>
                    <a:pt x="7442" y="27742"/>
                    <a:pt x="7132" y="27742"/>
                  </a:cubicBezTo>
                  <a:cubicBezTo>
                    <a:pt x="6834" y="27742"/>
                    <a:pt x="6560" y="27492"/>
                    <a:pt x="6560" y="27182"/>
                  </a:cubicBezTo>
                  <a:cubicBezTo>
                    <a:pt x="6560" y="26861"/>
                    <a:pt x="6822" y="26610"/>
                    <a:pt x="7132" y="26610"/>
                  </a:cubicBezTo>
                  <a:close/>
                  <a:moveTo>
                    <a:pt x="10871" y="26610"/>
                  </a:moveTo>
                  <a:cubicBezTo>
                    <a:pt x="11168" y="26610"/>
                    <a:pt x="11430" y="26861"/>
                    <a:pt x="11430" y="27182"/>
                  </a:cubicBezTo>
                  <a:cubicBezTo>
                    <a:pt x="11430" y="27480"/>
                    <a:pt x="11180" y="27742"/>
                    <a:pt x="10871" y="27742"/>
                  </a:cubicBezTo>
                  <a:cubicBezTo>
                    <a:pt x="10573" y="27742"/>
                    <a:pt x="10299" y="27492"/>
                    <a:pt x="10299" y="27182"/>
                  </a:cubicBezTo>
                  <a:cubicBezTo>
                    <a:pt x="10299" y="26861"/>
                    <a:pt x="10549" y="26610"/>
                    <a:pt x="10871" y="26610"/>
                  </a:cubicBezTo>
                  <a:close/>
                  <a:moveTo>
                    <a:pt x="14585" y="26610"/>
                  </a:moveTo>
                  <a:cubicBezTo>
                    <a:pt x="14883" y="26610"/>
                    <a:pt x="15157" y="26861"/>
                    <a:pt x="15157" y="27182"/>
                  </a:cubicBezTo>
                  <a:cubicBezTo>
                    <a:pt x="15157" y="27480"/>
                    <a:pt x="14895" y="27742"/>
                    <a:pt x="14585" y="27742"/>
                  </a:cubicBezTo>
                  <a:cubicBezTo>
                    <a:pt x="14288" y="27742"/>
                    <a:pt x="14014" y="27492"/>
                    <a:pt x="14014" y="27182"/>
                  </a:cubicBezTo>
                  <a:cubicBezTo>
                    <a:pt x="14014" y="26861"/>
                    <a:pt x="14276" y="26610"/>
                    <a:pt x="14585" y="26610"/>
                  </a:cubicBezTo>
                  <a:close/>
                  <a:moveTo>
                    <a:pt x="18324" y="26610"/>
                  </a:moveTo>
                  <a:cubicBezTo>
                    <a:pt x="18622" y="26610"/>
                    <a:pt x="18883" y="26861"/>
                    <a:pt x="18883" y="27182"/>
                  </a:cubicBezTo>
                  <a:cubicBezTo>
                    <a:pt x="18883" y="27480"/>
                    <a:pt x="18633" y="27742"/>
                    <a:pt x="18324" y="27742"/>
                  </a:cubicBezTo>
                  <a:cubicBezTo>
                    <a:pt x="18026" y="27742"/>
                    <a:pt x="17752" y="27492"/>
                    <a:pt x="17752" y="27182"/>
                  </a:cubicBezTo>
                  <a:cubicBezTo>
                    <a:pt x="17752" y="26861"/>
                    <a:pt x="18014" y="26610"/>
                    <a:pt x="18324" y="26610"/>
                  </a:cubicBezTo>
                  <a:close/>
                  <a:moveTo>
                    <a:pt x="22039" y="26610"/>
                  </a:moveTo>
                  <a:cubicBezTo>
                    <a:pt x="22336" y="26610"/>
                    <a:pt x="22610" y="26861"/>
                    <a:pt x="22610" y="27182"/>
                  </a:cubicBezTo>
                  <a:cubicBezTo>
                    <a:pt x="22610" y="27480"/>
                    <a:pt x="22360" y="27742"/>
                    <a:pt x="22039" y="27742"/>
                  </a:cubicBezTo>
                  <a:cubicBezTo>
                    <a:pt x="21729" y="27742"/>
                    <a:pt x="21479" y="27492"/>
                    <a:pt x="21479" y="27182"/>
                  </a:cubicBezTo>
                  <a:cubicBezTo>
                    <a:pt x="21479" y="26861"/>
                    <a:pt x="21729" y="26610"/>
                    <a:pt x="22039" y="26610"/>
                  </a:cubicBezTo>
                  <a:close/>
                  <a:moveTo>
                    <a:pt x="25777" y="26610"/>
                  </a:moveTo>
                  <a:cubicBezTo>
                    <a:pt x="26075" y="26610"/>
                    <a:pt x="26349" y="26861"/>
                    <a:pt x="26349" y="27182"/>
                  </a:cubicBezTo>
                  <a:cubicBezTo>
                    <a:pt x="26349" y="27480"/>
                    <a:pt x="26087" y="27742"/>
                    <a:pt x="25777" y="27742"/>
                  </a:cubicBezTo>
                  <a:cubicBezTo>
                    <a:pt x="25468" y="27742"/>
                    <a:pt x="25206" y="27492"/>
                    <a:pt x="25206" y="27182"/>
                  </a:cubicBezTo>
                  <a:cubicBezTo>
                    <a:pt x="25206" y="26861"/>
                    <a:pt x="25468" y="26610"/>
                    <a:pt x="25777" y="26610"/>
                  </a:cubicBezTo>
                  <a:close/>
                  <a:moveTo>
                    <a:pt x="29504" y="26610"/>
                  </a:moveTo>
                  <a:cubicBezTo>
                    <a:pt x="29801" y="26610"/>
                    <a:pt x="30063" y="26861"/>
                    <a:pt x="30063" y="27182"/>
                  </a:cubicBezTo>
                  <a:cubicBezTo>
                    <a:pt x="30063" y="27480"/>
                    <a:pt x="29813" y="27742"/>
                    <a:pt x="29504" y="27742"/>
                  </a:cubicBezTo>
                  <a:cubicBezTo>
                    <a:pt x="29182" y="27742"/>
                    <a:pt x="28932" y="27492"/>
                    <a:pt x="28932" y="27182"/>
                  </a:cubicBezTo>
                  <a:cubicBezTo>
                    <a:pt x="28932" y="26861"/>
                    <a:pt x="29182" y="26610"/>
                    <a:pt x="29504" y="26610"/>
                  </a:cubicBezTo>
                  <a:close/>
                  <a:moveTo>
                    <a:pt x="33230" y="26610"/>
                  </a:moveTo>
                  <a:cubicBezTo>
                    <a:pt x="33528" y="26610"/>
                    <a:pt x="33802" y="26861"/>
                    <a:pt x="33802" y="27182"/>
                  </a:cubicBezTo>
                  <a:cubicBezTo>
                    <a:pt x="33802" y="27480"/>
                    <a:pt x="33552" y="27742"/>
                    <a:pt x="33230" y="27742"/>
                  </a:cubicBezTo>
                  <a:cubicBezTo>
                    <a:pt x="32921" y="27742"/>
                    <a:pt x="32671" y="27492"/>
                    <a:pt x="32671" y="27182"/>
                  </a:cubicBezTo>
                  <a:cubicBezTo>
                    <a:pt x="32671" y="26861"/>
                    <a:pt x="32921" y="26610"/>
                    <a:pt x="33230" y="26610"/>
                  </a:cubicBezTo>
                  <a:close/>
                  <a:moveTo>
                    <a:pt x="36957" y="26610"/>
                  </a:moveTo>
                  <a:cubicBezTo>
                    <a:pt x="37255" y="26610"/>
                    <a:pt x="37517" y="26861"/>
                    <a:pt x="37517" y="27182"/>
                  </a:cubicBezTo>
                  <a:cubicBezTo>
                    <a:pt x="37517" y="27480"/>
                    <a:pt x="37267" y="27742"/>
                    <a:pt x="36957" y="27742"/>
                  </a:cubicBezTo>
                  <a:cubicBezTo>
                    <a:pt x="36648" y="27742"/>
                    <a:pt x="36386" y="27492"/>
                    <a:pt x="36386" y="27182"/>
                  </a:cubicBezTo>
                  <a:cubicBezTo>
                    <a:pt x="36409" y="26861"/>
                    <a:pt x="36648" y="26610"/>
                    <a:pt x="36957" y="26610"/>
                  </a:cubicBezTo>
                  <a:close/>
                  <a:moveTo>
                    <a:pt x="40672" y="26610"/>
                  </a:moveTo>
                  <a:cubicBezTo>
                    <a:pt x="40970" y="26610"/>
                    <a:pt x="41243" y="26861"/>
                    <a:pt x="41243" y="27182"/>
                  </a:cubicBezTo>
                  <a:cubicBezTo>
                    <a:pt x="41243" y="27480"/>
                    <a:pt x="40993" y="27742"/>
                    <a:pt x="40672" y="27742"/>
                  </a:cubicBezTo>
                  <a:cubicBezTo>
                    <a:pt x="40374" y="27742"/>
                    <a:pt x="40112" y="27492"/>
                    <a:pt x="40112" y="27182"/>
                  </a:cubicBezTo>
                  <a:cubicBezTo>
                    <a:pt x="40112" y="26861"/>
                    <a:pt x="40362" y="26610"/>
                    <a:pt x="40672" y="26610"/>
                  </a:cubicBezTo>
                  <a:close/>
                  <a:moveTo>
                    <a:pt x="44410" y="26610"/>
                  </a:moveTo>
                  <a:cubicBezTo>
                    <a:pt x="44708" y="26610"/>
                    <a:pt x="44982" y="26861"/>
                    <a:pt x="44982" y="27182"/>
                  </a:cubicBezTo>
                  <a:cubicBezTo>
                    <a:pt x="44982" y="27480"/>
                    <a:pt x="44720" y="27742"/>
                    <a:pt x="44410" y="27742"/>
                  </a:cubicBezTo>
                  <a:cubicBezTo>
                    <a:pt x="44113" y="27742"/>
                    <a:pt x="43851" y="27492"/>
                    <a:pt x="43851" y="27182"/>
                  </a:cubicBezTo>
                  <a:cubicBezTo>
                    <a:pt x="43851" y="26861"/>
                    <a:pt x="44101" y="26610"/>
                    <a:pt x="44410" y="26610"/>
                  </a:cubicBezTo>
                  <a:close/>
                  <a:moveTo>
                    <a:pt x="48137" y="26610"/>
                  </a:moveTo>
                  <a:cubicBezTo>
                    <a:pt x="48435" y="26610"/>
                    <a:pt x="48697" y="26861"/>
                    <a:pt x="48697" y="27182"/>
                  </a:cubicBezTo>
                  <a:cubicBezTo>
                    <a:pt x="48697" y="27480"/>
                    <a:pt x="48447" y="27742"/>
                    <a:pt x="48137" y="27742"/>
                  </a:cubicBezTo>
                  <a:cubicBezTo>
                    <a:pt x="47839" y="27742"/>
                    <a:pt x="47566" y="27492"/>
                    <a:pt x="47566" y="27182"/>
                  </a:cubicBezTo>
                  <a:cubicBezTo>
                    <a:pt x="47566" y="26861"/>
                    <a:pt x="47839" y="26610"/>
                    <a:pt x="48137" y="26610"/>
                  </a:cubicBezTo>
                  <a:close/>
                  <a:moveTo>
                    <a:pt x="51864" y="26610"/>
                  </a:moveTo>
                  <a:cubicBezTo>
                    <a:pt x="52161" y="26610"/>
                    <a:pt x="52435" y="26861"/>
                    <a:pt x="52435" y="27182"/>
                  </a:cubicBezTo>
                  <a:cubicBezTo>
                    <a:pt x="52435" y="27480"/>
                    <a:pt x="52185" y="27742"/>
                    <a:pt x="51864" y="27742"/>
                  </a:cubicBezTo>
                  <a:cubicBezTo>
                    <a:pt x="51566" y="27742"/>
                    <a:pt x="51304" y="27492"/>
                    <a:pt x="51304" y="27182"/>
                  </a:cubicBezTo>
                  <a:cubicBezTo>
                    <a:pt x="51304" y="26861"/>
                    <a:pt x="51554" y="26610"/>
                    <a:pt x="51864" y="26610"/>
                  </a:cubicBezTo>
                  <a:close/>
                  <a:moveTo>
                    <a:pt x="55602" y="26610"/>
                  </a:moveTo>
                  <a:cubicBezTo>
                    <a:pt x="55900" y="26610"/>
                    <a:pt x="56174" y="26861"/>
                    <a:pt x="56174" y="27182"/>
                  </a:cubicBezTo>
                  <a:cubicBezTo>
                    <a:pt x="56174" y="27480"/>
                    <a:pt x="55912" y="27742"/>
                    <a:pt x="55602" y="27742"/>
                  </a:cubicBezTo>
                  <a:cubicBezTo>
                    <a:pt x="55293" y="27742"/>
                    <a:pt x="55043" y="27492"/>
                    <a:pt x="55043" y="27182"/>
                  </a:cubicBezTo>
                  <a:cubicBezTo>
                    <a:pt x="55043" y="26861"/>
                    <a:pt x="55293" y="26610"/>
                    <a:pt x="55602" y="26610"/>
                  </a:cubicBezTo>
                  <a:close/>
                  <a:moveTo>
                    <a:pt x="59329" y="26610"/>
                  </a:moveTo>
                  <a:cubicBezTo>
                    <a:pt x="59627" y="26610"/>
                    <a:pt x="59889" y="26861"/>
                    <a:pt x="59889" y="27182"/>
                  </a:cubicBezTo>
                  <a:cubicBezTo>
                    <a:pt x="59889" y="27480"/>
                    <a:pt x="59639" y="27742"/>
                    <a:pt x="59329" y="27742"/>
                  </a:cubicBezTo>
                  <a:cubicBezTo>
                    <a:pt x="59008" y="27742"/>
                    <a:pt x="58757" y="27492"/>
                    <a:pt x="58757" y="27182"/>
                  </a:cubicBezTo>
                  <a:cubicBezTo>
                    <a:pt x="58757" y="26861"/>
                    <a:pt x="59008" y="26610"/>
                    <a:pt x="59329" y="26610"/>
                  </a:cubicBezTo>
                  <a:close/>
                  <a:moveTo>
                    <a:pt x="63056" y="26610"/>
                  </a:moveTo>
                  <a:cubicBezTo>
                    <a:pt x="63353" y="26610"/>
                    <a:pt x="63627" y="26861"/>
                    <a:pt x="63627" y="27182"/>
                  </a:cubicBezTo>
                  <a:cubicBezTo>
                    <a:pt x="63627" y="27480"/>
                    <a:pt x="63377" y="27742"/>
                    <a:pt x="63056" y="27742"/>
                  </a:cubicBezTo>
                  <a:cubicBezTo>
                    <a:pt x="62746" y="27742"/>
                    <a:pt x="62496" y="27492"/>
                    <a:pt x="62496" y="27182"/>
                  </a:cubicBezTo>
                  <a:cubicBezTo>
                    <a:pt x="62496" y="26861"/>
                    <a:pt x="62746" y="26610"/>
                    <a:pt x="63056" y="26610"/>
                  </a:cubicBezTo>
                  <a:close/>
                  <a:moveTo>
                    <a:pt x="66782" y="26610"/>
                  </a:moveTo>
                  <a:cubicBezTo>
                    <a:pt x="67080" y="26610"/>
                    <a:pt x="67342" y="26861"/>
                    <a:pt x="67342" y="27182"/>
                  </a:cubicBezTo>
                  <a:cubicBezTo>
                    <a:pt x="67342" y="27480"/>
                    <a:pt x="67092" y="27742"/>
                    <a:pt x="66782" y="27742"/>
                  </a:cubicBezTo>
                  <a:cubicBezTo>
                    <a:pt x="66473" y="27742"/>
                    <a:pt x="66211" y="27492"/>
                    <a:pt x="66211" y="27182"/>
                  </a:cubicBezTo>
                  <a:cubicBezTo>
                    <a:pt x="66211" y="26861"/>
                    <a:pt x="66473" y="26610"/>
                    <a:pt x="66782" y="26610"/>
                  </a:cubicBezTo>
                  <a:close/>
                  <a:moveTo>
                    <a:pt x="70509" y="26610"/>
                  </a:moveTo>
                  <a:cubicBezTo>
                    <a:pt x="70807" y="26610"/>
                    <a:pt x="71080" y="26861"/>
                    <a:pt x="71080" y="27182"/>
                  </a:cubicBezTo>
                  <a:cubicBezTo>
                    <a:pt x="71080" y="27480"/>
                    <a:pt x="70830" y="27742"/>
                    <a:pt x="70509" y="27742"/>
                  </a:cubicBezTo>
                  <a:cubicBezTo>
                    <a:pt x="70199" y="27742"/>
                    <a:pt x="69949" y="27492"/>
                    <a:pt x="69949" y="27182"/>
                  </a:cubicBezTo>
                  <a:cubicBezTo>
                    <a:pt x="69949" y="26861"/>
                    <a:pt x="70199" y="26610"/>
                    <a:pt x="70509" y="26610"/>
                  </a:cubicBezTo>
                  <a:close/>
                  <a:moveTo>
                    <a:pt x="74236" y="26610"/>
                  </a:moveTo>
                  <a:cubicBezTo>
                    <a:pt x="74533" y="26610"/>
                    <a:pt x="74795" y="26861"/>
                    <a:pt x="74795" y="27182"/>
                  </a:cubicBezTo>
                  <a:cubicBezTo>
                    <a:pt x="74795" y="27480"/>
                    <a:pt x="74545" y="27742"/>
                    <a:pt x="74236" y="27742"/>
                  </a:cubicBezTo>
                  <a:cubicBezTo>
                    <a:pt x="73938" y="27742"/>
                    <a:pt x="73676" y="27492"/>
                    <a:pt x="73676" y="27182"/>
                  </a:cubicBezTo>
                  <a:cubicBezTo>
                    <a:pt x="73676" y="26861"/>
                    <a:pt x="73926" y="26610"/>
                    <a:pt x="74236" y="26610"/>
                  </a:cubicBezTo>
                  <a:close/>
                  <a:moveTo>
                    <a:pt x="77855" y="26610"/>
                  </a:moveTo>
                  <a:cubicBezTo>
                    <a:pt x="78153" y="26610"/>
                    <a:pt x="78415" y="26861"/>
                    <a:pt x="78415" y="27182"/>
                  </a:cubicBezTo>
                  <a:cubicBezTo>
                    <a:pt x="78415" y="27480"/>
                    <a:pt x="78165" y="27742"/>
                    <a:pt x="77855" y="27742"/>
                  </a:cubicBezTo>
                  <a:cubicBezTo>
                    <a:pt x="77546" y="27742"/>
                    <a:pt x="77284" y="27492"/>
                    <a:pt x="77284" y="27182"/>
                  </a:cubicBezTo>
                  <a:cubicBezTo>
                    <a:pt x="77284" y="26861"/>
                    <a:pt x="77546" y="26610"/>
                    <a:pt x="77855" y="26610"/>
                  </a:cubicBezTo>
                  <a:close/>
                  <a:moveTo>
                    <a:pt x="81570" y="26610"/>
                  </a:moveTo>
                  <a:cubicBezTo>
                    <a:pt x="81868" y="26610"/>
                    <a:pt x="82141" y="26861"/>
                    <a:pt x="82141" y="27182"/>
                  </a:cubicBezTo>
                  <a:cubicBezTo>
                    <a:pt x="82141" y="27480"/>
                    <a:pt x="81879" y="27742"/>
                    <a:pt x="81570" y="27742"/>
                  </a:cubicBezTo>
                  <a:cubicBezTo>
                    <a:pt x="81260" y="27742"/>
                    <a:pt x="81010" y="27492"/>
                    <a:pt x="81010" y="27182"/>
                  </a:cubicBezTo>
                  <a:cubicBezTo>
                    <a:pt x="81010" y="26861"/>
                    <a:pt x="81260" y="26610"/>
                    <a:pt x="81570" y="26610"/>
                  </a:cubicBezTo>
                  <a:close/>
                  <a:moveTo>
                    <a:pt x="85308" y="26610"/>
                  </a:moveTo>
                  <a:cubicBezTo>
                    <a:pt x="85606" y="26610"/>
                    <a:pt x="85880" y="26861"/>
                    <a:pt x="85880" y="27182"/>
                  </a:cubicBezTo>
                  <a:cubicBezTo>
                    <a:pt x="85880" y="27480"/>
                    <a:pt x="85618" y="27742"/>
                    <a:pt x="85308" y="27742"/>
                  </a:cubicBezTo>
                  <a:cubicBezTo>
                    <a:pt x="84999" y="27742"/>
                    <a:pt x="84749" y="27492"/>
                    <a:pt x="84749" y="27182"/>
                  </a:cubicBezTo>
                  <a:cubicBezTo>
                    <a:pt x="84749" y="26861"/>
                    <a:pt x="84999" y="26610"/>
                    <a:pt x="85308" y="26610"/>
                  </a:cubicBezTo>
                  <a:close/>
                  <a:moveTo>
                    <a:pt x="89035" y="26610"/>
                  </a:moveTo>
                  <a:cubicBezTo>
                    <a:pt x="89333" y="26610"/>
                    <a:pt x="89595" y="26861"/>
                    <a:pt x="89595" y="27182"/>
                  </a:cubicBezTo>
                  <a:cubicBezTo>
                    <a:pt x="89595" y="27480"/>
                    <a:pt x="89345" y="27742"/>
                    <a:pt x="89035" y="27742"/>
                  </a:cubicBezTo>
                  <a:cubicBezTo>
                    <a:pt x="88714" y="27742"/>
                    <a:pt x="88464" y="27492"/>
                    <a:pt x="88464" y="27182"/>
                  </a:cubicBezTo>
                  <a:cubicBezTo>
                    <a:pt x="88464" y="26861"/>
                    <a:pt x="88714" y="26610"/>
                    <a:pt x="89035" y="26610"/>
                  </a:cubicBezTo>
                  <a:close/>
                  <a:moveTo>
                    <a:pt x="92762" y="26610"/>
                  </a:moveTo>
                  <a:cubicBezTo>
                    <a:pt x="93059" y="26610"/>
                    <a:pt x="93333" y="26861"/>
                    <a:pt x="93333" y="27182"/>
                  </a:cubicBezTo>
                  <a:cubicBezTo>
                    <a:pt x="93333" y="27480"/>
                    <a:pt x="93071" y="27742"/>
                    <a:pt x="92762" y="27742"/>
                  </a:cubicBezTo>
                  <a:cubicBezTo>
                    <a:pt x="92452" y="27742"/>
                    <a:pt x="92202" y="27492"/>
                    <a:pt x="92202" y="27182"/>
                  </a:cubicBezTo>
                  <a:cubicBezTo>
                    <a:pt x="92202" y="26861"/>
                    <a:pt x="92452" y="26610"/>
                    <a:pt x="92762" y="26610"/>
                  </a:cubicBezTo>
                  <a:close/>
                  <a:moveTo>
                    <a:pt x="96488" y="26610"/>
                  </a:moveTo>
                  <a:cubicBezTo>
                    <a:pt x="96786" y="26610"/>
                    <a:pt x="97048" y="26861"/>
                    <a:pt x="97048" y="27182"/>
                  </a:cubicBezTo>
                  <a:cubicBezTo>
                    <a:pt x="97048" y="27480"/>
                    <a:pt x="96798" y="27742"/>
                    <a:pt x="96488" y="27742"/>
                  </a:cubicBezTo>
                  <a:cubicBezTo>
                    <a:pt x="96191" y="27742"/>
                    <a:pt x="95917" y="27492"/>
                    <a:pt x="95917" y="27182"/>
                  </a:cubicBezTo>
                  <a:cubicBezTo>
                    <a:pt x="95917" y="26861"/>
                    <a:pt x="96179" y="26610"/>
                    <a:pt x="96488" y="26610"/>
                  </a:cubicBezTo>
                  <a:close/>
                  <a:moveTo>
                    <a:pt x="100203" y="26610"/>
                  </a:moveTo>
                  <a:cubicBezTo>
                    <a:pt x="100501" y="26610"/>
                    <a:pt x="100775" y="26861"/>
                    <a:pt x="100775" y="27182"/>
                  </a:cubicBezTo>
                  <a:cubicBezTo>
                    <a:pt x="100775" y="27480"/>
                    <a:pt x="100513" y="27742"/>
                    <a:pt x="100203" y="27742"/>
                  </a:cubicBezTo>
                  <a:cubicBezTo>
                    <a:pt x="99905" y="27742"/>
                    <a:pt x="99644" y="27492"/>
                    <a:pt x="99644" y="27182"/>
                  </a:cubicBezTo>
                  <a:cubicBezTo>
                    <a:pt x="99644" y="26861"/>
                    <a:pt x="99894" y="26610"/>
                    <a:pt x="100203" y="26610"/>
                  </a:cubicBezTo>
                  <a:close/>
                  <a:moveTo>
                    <a:pt x="103942" y="26610"/>
                  </a:moveTo>
                  <a:cubicBezTo>
                    <a:pt x="104239" y="26610"/>
                    <a:pt x="104513" y="26861"/>
                    <a:pt x="104513" y="27182"/>
                  </a:cubicBezTo>
                  <a:cubicBezTo>
                    <a:pt x="104513" y="27480"/>
                    <a:pt x="104251" y="27742"/>
                    <a:pt x="103942" y="27742"/>
                  </a:cubicBezTo>
                  <a:cubicBezTo>
                    <a:pt x="103644" y="27742"/>
                    <a:pt x="103382" y="27492"/>
                    <a:pt x="103382" y="27182"/>
                  </a:cubicBezTo>
                  <a:cubicBezTo>
                    <a:pt x="103382" y="26861"/>
                    <a:pt x="103632" y="26610"/>
                    <a:pt x="103942" y="26610"/>
                  </a:cubicBezTo>
                  <a:close/>
                  <a:moveTo>
                    <a:pt x="107668" y="26610"/>
                  </a:moveTo>
                  <a:cubicBezTo>
                    <a:pt x="107966" y="26610"/>
                    <a:pt x="108228" y="26861"/>
                    <a:pt x="108228" y="27182"/>
                  </a:cubicBezTo>
                  <a:cubicBezTo>
                    <a:pt x="108228" y="27480"/>
                    <a:pt x="107978" y="27742"/>
                    <a:pt x="107668" y="27742"/>
                  </a:cubicBezTo>
                  <a:cubicBezTo>
                    <a:pt x="107371" y="27742"/>
                    <a:pt x="107097" y="27492"/>
                    <a:pt x="107097" y="27182"/>
                  </a:cubicBezTo>
                  <a:cubicBezTo>
                    <a:pt x="107097" y="26861"/>
                    <a:pt x="107347" y="26610"/>
                    <a:pt x="107668" y="26610"/>
                  </a:cubicBezTo>
                  <a:close/>
                  <a:moveTo>
                    <a:pt x="111395" y="26610"/>
                  </a:moveTo>
                  <a:cubicBezTo>
                    <a:pt x="111693" y="26610"/>
                    <a:pt x="111967" y="26861"/>
                    <a:pt x="111967" y="27182"/>
                  </a:cubicBezTo>
                  <a:cubicBezTo>
                    <a:pt x="111967" y="27480"/>
                    <a:pt x="111705" y="27742"/>
                    <a:pt x="111395" y="27742"/>
                  </a:cubicBezTo>
                  <a:cubicBezTo>
                    <a:pt x="111085" y="27742"/>
                    <a:pt x="110835" y="27492"/>
                    <a:pt x="110835" y="27182"/>
                  </a:cubicBezTo>
                  <a:cubicBezTo>
                    <a:pt x="110835" y="26861"/>
                    <a:pt x="111085" y="26610"/>
                    <a:pt x="111395" y="26610"/>
                  </a:cubicBezTo>
                  <a:close/>
                  <a:moveTo>
                    <a:pt x="115122" y="26610"/>
                  </a:moveTo>
                  <a:cubicBezTo>
                    <a:pt x="115419" y="26610"/>
                    <a:pt x="115681" y="26861"/>
                    <a:pt x="115681" y="27182"/>
                  </a:cubicBezTo>
                  <a:cubicBezTo>
                    <a:pt x="115681" y="27480"/>
                    <a:pt x="115431" y="27742"/>
                    <a:pt x="115122" y="27742"/>
                  </a:cubicBezTo>
                  <a:cubicBezTo>
                    <a:pt x="114812" y="27742"/>
                    <a:pt x="114550" y="27492"/>
                    <a:pt x="114550" y="27182"/>
                  </a:cubicBezTo>
                  <a:cubicBezTo>
                    <a:pt x="114550" y="26861"/>
                    <a:pt x="114812" y="26610"/>
                    <a:pt x="115122" y="26610"/>
                  </a:cubicBezTo>
                  <a:close/>
                  <a:moveTo>
                    <a:pt x="118860" y="26610"/>
                  </a:moveTo>
                  <a:cubicBezTo>
                    <a:pt x="119158" y="26610"/>
                    <a:pt x="119420" y="26861"/>
                    <a:pt x="119420" y="27182"/>
                  </a:cubicBezTo>
                  <a:cubicBezTo>
                    <a:pt x="119420" y="27480"/>
                    <a:pt x="119170" y="27742"/>
                    <a:pt x="118860" y="27742"/>
                  </a:cubicBezTo>
                  <a:cubicBezTo>
                    <a:pt x="118539" y="27742"/>
                    <a:pt x="118289" y="27492"/>
                    <a:pt x="118289" y="27182"/>
                  </a:cubicBezTo>
                  <a:cubicBezTo>
                    <a:pt x="118289" y="26861"/>
                    <a:pt x="118539" y="26610"/>
                    <a:pt x="118860" y="26610"/>
                  </a:cubicBezTo>
                  <a:close/>
                  <a:moveTo>
                    <a:pt x="122575" y="26610"/>
                  </a:moveTo>
                  <a:cubicBezTo>
                    <a:pt x="122873" y="26610"/>
                    <a:pt x="123146" y="26861"/>
                    <a:pt x="123146" y="27182"/>
                  </a:cubicBezTo>
                  <a:cubicBezTo>
                    <a:pt x="123146" y="27480"/>
                    <a:pt x="122885" y="27742"/>
                    <a:pt x="122575" y="27742"/>
                  </a:cubicBezTo>
                  <a:cubicBezTo>
                    <a:pt x="122265" y="27742"/>
                    <a:pt x="122015" y="27492"/>
                    <a:pt x="122015" y="27182"/>
                  </a:cubicBezTo>
                  <a:cubicBezTo>
                    <a:pt x="122027" y="26861"/>
                    <a:pt x="122277" y="26610"/>
                    <a:pt x="122575" y="26610"/>
                  </a:cubicBezTo>
                  <a:close/>
                  <a:moveTo>
                    <a:pt x="126314" y="26610"/>
                  </a:moveTo>
                  <a:cubicBezTo>
                    <a:pt x="126611" y="26610"/>
                    <a:pt x="126873" y="26861"/>
                    <a:pt x="126873" y="27182"/>
                  </a:cubicBezTo>
                  <a:cubicBezTo>
                    <a:pt x="126873" y="27480"/>
                    <a:pt x="126623" y="27742"/>
                    <a:pt x="126314" y="27742"/>
                  </a:cubicBezTo>
                  <a:cubicBezTo>
                    <a:pt x="126004" y="27742"/>
                    <a:pt x="125742" y="27492"/>
                    <a:pt x="125742" y="27182"/>
                  </a:cubicBezTo>
                  <a:cubicBezTo>
                    <a:pt x="125742" y="26861"/>
                    <a:pt x="126004" y="26610"/>
                    <a:pt x="126314" y="26610"/>
                  </a:cubicBezTo>
                  <a:close/>
                  <a:moveTo>
                    <a:pt x="130028" y="26610"/>
                  </a:moveTo>
                  <a:cubicBezTo>
                    <a:pt x="130326" y="26610"/>
                    <a:pt x="130600" y="26861"/>
                    <a:pt x="130600" y="27182"/>
                  </a:cubicBezTo>
                  <a:cubicBezTo>
                    <a:pt x="130600" y="27480"/>
                    <a:pt x="130350" y="27742"/>
                    <a:pt x="130028" y="27742"/>
                  </a:cubicBezTo>
                  <a:cubicBezTo>
                    <a:pt x="129731" y="27742"/>
                    <a:pt x="129469" y="27492"/>
                    <a:pt x="129469" y="27182"/>
                  </a:cubicBezTo>
                  <a:cubicBezTo>
                    <a:pt x="129469" y="26861"/>
                    <a:pt x="129719" y="26610"/>
                    <a:pt x="130028" y="26610"/>
                  </a:cubicBezTo>
                  <a:close/>
                  <a:moveTo>
                    <a:pt x="133767" y="26610"/>
                  </a:moveTo>
                  <a:cubicBezTo>
                    <a:pt x="134065" y="26610"/>
                    <a:pt x="134326" y="26861"/>
                    <a:pt x="134326" y="27182"/>
                  </a:cubicBezTo>
                  <a:cubicBezTo>
                    <a:pt x="134326" y="27480"/>
                    <a:pt x="134076" y="27742"/>
                    <a:pt x="133767" y="27742"/>
                  </a:cubicBezTo>
                  <a:cubicBezTo>
                    <a:pt x="133469" y="27742"/>
                    <a:pt x="133207" y="27492"/>
                    <a:pt x="133207" y="27182"/>
                  </a:cubicBezTo>
                  <a:cubicBezTo>
                    <a:pt x="133207" y="26861"/>
                    <a:pt x="133457" y="26610"/>
                    <a:pt x="133767" y="26610"/>
                  </a:cubicBezTo>
                  <a:close/>
                  <a:moveTo>
                    <a:pt x="137494" y="26610"/>
                  </a:moveTo>
                  <a:cubicBezTo>
                    <a:pt x="137791" y="26610"/>
                    <a:pt x="138053" y="26861"/>
                    <a:pt x="138053" y="27182"/>
                  </a:cubicBezTo>
                  <a:cubicBezTo>
                    <a:pt x="138053" y="27480"/>
                    <a:pt x="137803" y="27742"/>
                    <a:pt x="137494" y="27742"/>
                  </a:cubicBezTo>
                  <a:cubicBezTo>
                    <a:pt x="137196" y="27742"/>
                    <a:pt x="136922" y="27492"/>
                    <a:pt x="136922" y="27182"/>
                  </a:cubicBezTo>
                  <a:cubicBezTo>
                    <a:pt x="136934" y="26861"/>
                    <a:pt x="137172" y="26610"/>
                    <a:pt x="137494" y="26610"/>
                  </a:cubicBezTo>
                  <a:close/>
                  <a:moveTo>
                    <a:pt x="141220" y="26610"/>
                  </a:moveTo>
                  <a:cubicBezTo>
                    <a:pt x="141518" y="26610"/>
                    <a:pt x="141792" y="26861"/>
                    <a:pt x="141792" y="27182"/>
                  </a:cubicBezTo>
                  <a:cubicBezTo>
                    <a:pt x="141792" y="27480"/>
                    <a:pt x="141530" y="27742"/>
                    <a:pt x="141220" y="27742"/>
                  </a:cubicBezTo>
                  <a:cubicBezTo>
                    <a:pt x="140911" y="27742"/>
                    <a:pt x="140661" y="27492"/>
                    <a:pt x="140661" y="27182"/>
                  </a:cubicBezTo>
                  <a:cubicBezTo>
                    <a:pt x="140661" y="26861"/>
                    <a:pt x="140911" y="26610"/>
                    <a:pt x="141220" y="26610"/>
                  </a:cubicBezTo>
                  <a:close/>
                  <a:moveTo>
                    <a:pt x="1548" y="28492"/>
                  </a:moveTo>
                  <a:cubicBezTo>
                    <a:pt x="1846" y="28492"/>
                    <a:pt x="2119" y="28742"/>
                    <a:pt x="2119" y="29051"/>
                  </a:cubicBezTo>
                  <a:cubicBezTo>
                    <a:pt x="2119" y="29349"/>
                    <a:pt x="1858" y="29623"/>
                    <a:pt x="1548" y="29623"/>
                  </a:cubicBezTo>
                  <a:cubicBezTo>
                    <a:pt x="1238" y="29623"/>
                    <a:pt x="988" y="29361"/>
                    <a:pt x="988" y="29051"/>
                  </a:cubicBezTo>
                  <a:cubicBezTo>
                    <a:pt x="988" y="28742"/>
                    <a:pt x="1238" y="28492"/>
                    <a:pt x="1548" y="28492"/>
                  </a:cubicBezTo>
                  <a:close/>
                  <a:moveTo>
                    <a:pt x="5287" y="28492"/>
                  </a:moveTo>
                  <a:cubicBezTo>
                    <a:pt x="5596" y="28492"/>
                    <a:pt x="5846" y="28742"/>
                    <a:pt x="5846" y="29051"/>
                  </a:cubicBezTo>
                  <a:cubicBezTo>
                    <a:pt x="5846" y="29361"/>
                    <a:pt x="5596" y="29623"/>
                    <a:pt x="5287" y="29623"/>
                  </a:cubicBezTo>
                  <a:cubicBezTo>
                    <a:pt x="4977" y="29623"/>
                    <a:pt x="4715" y="29361"/>
                    <a:pt x="4715" y="29051"/>
                  </a:cubicBezTo>
                  <a:cubicBezTo>
                    <a:pt x="4715" y="28730"/>
                    <a:pt x="4977" y="28492"/>
                    <a:pt x="5287" y="28492"/>
                  </a:cubicBezTo>
                  <a:close/>
                  <a:moveTo>
                    <a:pt x="9001" y="28492"/>
                  </a:moveTo>
                  <a:cubicBezTo>
                    <a:pt x="9299" y="28492"/>
                    <a:pt x="9573" y="28742"/>
                    <a:pt x="9573" y="29051"/>
                  </a:cubicBezTo>
                  <a:cubicBezTo>
                    <a:pt x="9573" y="29349"/>
                    <a:pt x="9323" y="29623"/>
                    <a:pt x="9001" y="29623"/>
                  </a:cubicBezTo>
                  <a:cubicBezTo>
                    <a:pt x="8704" y="29623"/>
                    <a:pt x="8442" y="29361"/>
                    <a:pt x="8442" y="29051"/>
                  </a:cubicBezTo>
                  <a:cubicBezTo>
                    <a:pt x="8442" y="28742"/>
                    <a:pt x="8692" y="28492"/>
                    <a:pt x="9001" y="28492"/>
                  </a:cubicBezTo>
                  <a:close/>
                  <a:moveTo>
                    <a:pt x="12728" y="28492"/>
                  </a:moveTo>
                  <a:cubicBezTo>
                    <a:pt x="13037" y="28492"/>
                    <a:pt x="13288" y="28742"/>
                    <a:pt x="13288" y="29051"/>
                  </a:cubicBezTo>
                  <a:cubicBezTo>
                    <a:pt x="13288" y="29361"/>
                    <a:pt x="13037" y="29623"/>
                    <a:pt x="12728" y="29623"/>
                  </a:cubicBezTo>
                  <a:cubicBezTo>
                    <a:pt x="12418" y="29623"/>
                    <a:pt x="12156" y="29361"/>
                    <a:pt x="12156" y="29051"/>
                  </a:cubicBezTo>
                  <a:cubicBezTo>
                    <a:pt x="12180" y="28730"/>
                    <a:pt x="12418" y="28492"/>
                    <a:pt x="12728" y="28492"/>
                  </a:cubicBezTo>
                  <a:close/>
                  <a:moveTo>
                    <a:pt x="16466" y="28492"/>
                  </a:moveTo>
                  <a:cubicBezTo>
                    <a:pt x="16764" y="28492"/>
                    <a:pt x="17026" y="28742"/>
                    <a:pt x="17026" y="29051"/>
                  </a:cubicBezTo>
                  <a:cubicBezTo>
                    <a:pt x="17026" y="29349"/>
                    <a:pt x="16776" y="29623"/>
                    <a:pt x="16466" y="29623"/>
                  </a:cubicBezTo>
                  <a:cubicBezTo>
                    <a:pt x="16169" y="29623"/>
                    <a:pt x="15895" y="29361"/>
                    <a:pt x="15895" y="29051"/>
                  </a:cubicBezTo>
                  <a:cubicBezTo>
                    <a:pt x="15895" y="28742"/>
                    <a:pt x="16145" y="28492"/>
                    <a:pt x="16466" y="28492"/>
                  </a:cubicBezTo>
                  <a:close/>
                  <a:moveTo>
                    <a:pt x="20181" y="28492"/>
                  </a:moveTo>
                  <a:cubicBezTo>
                    <a:pt x="20491" y="28492"/>
                    <a:pt x="20753" y="28742"/>
                    <a:pt x="20753" y="29051"/>
                  </a:cubicBezTo>
                  <a:cubicBezTo>
                    <a:pt x="20753" y="29361"/>
                    <a:pt x="20491" y="29623"/>
                    <a:pt x="20181" y="29623"/>
                  </a:cubicBezTo>
                  <a:cubicBezTo>
                    <a:pt x="19872" y="29623"/>
                    <a:pt x="19622" y="29361"/>
                    <a:pt x="19622" y="29051"/>
                  </a:cubicBezTo>
                  <a:cubicBezTo>
                    <a:pt x="19634" y="28730"/>
                    <a:pt x="19872" y="28492"/>
                    <a:pt x="20181" y="28492"/>
                  </a:cubicBezTo>
                  <a:close/>
                  <a:moveTo>
                    <a:pt x="23920" y="28492"/>
                  </a:moveTo>
                  <a:cubicBezTo>
                    <a:pt x="24217" y="28492"/>
                    <a:pt x="24479" y="28742"/>
                    <a:pt x="24479" y="29051"/>
                  </a:cubicBezTo>
                  <a:cubicBezTo>
                    <a:pt x="24479" y="29349"/>
                    <a:pt x="24229" y="29623"/>
                    <a:pt x="23920" y="29623"/>
                  </a:cubicBezTo>
                  <a:cubicBezTo>
                    <a:pt x="23610" y="29623"/>
                    <a:pt x="23348" y="29361"/>
                    <a:pt x="23348" y="29051"/>
                  </a:cubicBezTo>
                  <a:cubicBezTo>
                    <a:pt x="23348" y="28742"/>
                    <a:pt x="23610" y="28492"/>
                    <a:pt x="23920" y="28492"/>
                  </a:cubicBezTo>
                  <a:close/>
                  <a:moveTo>
                    <a:pt x="27635" y="28492"/>
                  </a:moveTo>
                  <a:cubicBezTo>
                    <a:pt x="27956" y="28492"/>
                    <a:pt x="28206" y="28742"/>
                    <a:pt x="28206" y="29051"/>
                  </a:cubicBezTo>
                  <a:cubicBezTo>
                    <a:pt x="28206" y="29361"/>
                    <a:pt x="27956" y="29623"/>
                    <a:pt x="27635" y="29623"/>
                  </a:cubicBezTo>
                  <a:cubicBezTo>
                    <a:pt x="27325" y="29623"/>
                    <a:pt x="27075" y="29361"/>
                    <a:pt x="27075" y="29051"/>
                  </a:cubicBezTo>
                  <a:cubicBezTo>
                    <a:pt x="27087" y="28730"/>
                    <a:pt x="27325" y="28492"/>
                    <a:pt x="27635" y="28492"/>
                  </a:cubicBezTo>
                  <a:close/>
                  <a:moveTo>
                    <a:pt x="31373" y="28492"/>
                  </a:moveTo>
                  <a:cubicBezTo>
                    <a:pt x="31671" y="28492"/>
                    <a:pt x="31945" y="28742"/>
                    <a:pt x="31945" y="29051"/>
                  </a:cubicBezTo>
                  <a:cubicBezTo>
                    <a:pt x="31945" y="29349"/>
                    <a:pt x="31683" y="29623"/>
                    <a:pt x="31373" y="29623"/>
                  </a:cubicBezTo>
                  <a:cubicBezTo>
                    <a:pt x="31064" y="29623"/>
                    <a:pt x="30814" y="29361"/>
                    <a:pt x="30814" y="29051"/>
                  </a:cubicBezTo>
                  <a:cubicBezTo>
                    <a:pt x="30814" y="28742"/>
                    <a:pt x="31064" y="28492"/>
                    <a:pt x="31373" y="28492"/>
                  </a:cubicBezTo>
                  <a:close/>
                  <a:moveTo>
                    <a:pt x="35100" y="28492"/>
                  </a:moveTo>
                  <a:cubicBezTo>
                    <a:pt x="35409" y="28492"/>
                    <a:pt x="35659" y="28742"/>
                    <a:pt x="35659" y="29051"/>
                  </a:cubicBezTo>
                  <a:cubicBezTo>
                    <a:pt x="35659" y="29361"/>
                    <a:pt x="35409" y="29623"/>
                    <a:pt x="35100" y="29623"/>
                  </a:cubicBezTo>
                  <a:cubicBezTo>
                    <a:pt x="34778" y="29623"/>
                    <a:pt x="34528" y="29361"/>
                    <a:pt x="34528" y="29051"/>
                  </a:cubicBezTo>
                  <a:cubicBezTo>
                    <a:pt x="34540" y="28730"/>
                    <a:pt x="34778" y="28492"/>
                    <a:pt x="35100" y="28492"/>
                  </a:cubicBezTo>
                  <a:close/>
                  <a:moveTo>
                    <a:pt x="38815" y="28492"/>
                  </a:moveTo>
                  <a:cubicBezTo>
                    <a:pt x="39112" y="28492"/>
                    <a:pt x="39386" y="28742"/>
                    <a:pt x="39386" y="29051"/>
                  </a:cubicBezTo>
                  <a:cubicBezTo>
                    <a:pt x="39386" y="29349"/>
                    <a:pt x="39124" y="29623"/>
                    <a:pt x="38815" y="29623"/>
                  </a:cubicBezTo>
                  <a:cubicBezTo>
                    <a:pt x="38517" y="29623"/>
                    <a:pt x="38255" y="29361"/>
                    <a:pt x="38255" y="29051"/>
                  </a:cubicBezTo>
                  <a:cubicBezTo>
                    <a:pt x="38267" y="28742"/>
                    <a:pt x="38505" y="28492"/>
                    <a:pt x="38815" y="28492"/>
                  </a:cubicBezTo>
                  <a:close/>
                  <a:moveTo>
                    <a:pt x="42553" y="28492"/>
                  </a:moveTo>
                  <a:cubicBezTo>
                    <a:pt x="42863" y="28492"/>
                    <a:pt x="43113" y="28742"/>
                    <a:pt x="43113" y="29051"/>
                  </a:cubicBezTo>
                  <a:cubicBezTo>
                    <a:pt x="43113" y="29361"/>
                    <a:pt x="42863" y="29623"/>
                    <a:pt x="42553" y="29623"/>
                  </a:cubicBezTo>
                  <a:cubicBezTo>
                    <a:pt x="42232" y="29623"/>
                    <a:pt x="41982" y="29361"/>
                    <a:pt x="41982" y="29051"/>
                  </a:cubicBezTo>
                  <a:cubicBezTo>
                    <a:pt x="41982" y="28730"/>
                    <a:pt x="42244" y="28492"/>
                    <a:pt x="42553" y="28492"/>
                  </a:cubicBezTo>
                  <a:close/>
                  <a:moveTo>
                    <a:pt x="46268" y="28492"/>
                  </a:moveTo>
                  <a:cubicBezTo>
                    <a:pt x="46565" y="28492"/>
                    <a:pt x="46839" y="28742"/>
                    <a:pt x="46839" y="29051"/>
                  </a:cubicBezTo>
                  <a:cubicBezTo>
                    <a:pt x="46839" y="29349"/>
                    <a:pt x="46589" y="29623"/>
                    <a:pt x="46268" y="29623"/>
                  </a:cubicBezTo>
                  <a:cubicBezTo>
                    <a:pt x="45970" y="29623"/>
                    <a:pt x="45708" y="29361"/>
                    <a:pt x="45708" y="29051"/>
                  </a:cubicBezTo>
                  <a:cubicBezTo>
                    <a:pt x="45720" y="28742"/>
                    <a:pt x="45958" y="28492"/>
                    <a:pt x="46268" y="28492"/>
                  </a:cubicBezTo>
                  <a:close/>
                  <a:moveTo>
                    <a:pt x="50006" y="28492"/>
                  </a:moveTo>
                  <a:cubicBezTo>
                    <a:pt x="50316" y="28492"/>
                    <a:pt x="50578" y="28742"/>
                    <a:pt x="50578" y="29051"/>
                  </a:cubicBezTo>
                  <a:cubicBezTo>
                    <a:pt x="50578" y="29361"/>
                    <a:pt x="50316" y="29623"/>
                    <a:pt x="50006" y="29623"/>
                  </a:cubicBezTo>
                  <a:cubicBezTo>
                    <a:pt x="49697" y="29623"/>
                    <a:pt x="49447" y="29361"/>
                    <a:pt x="49447" y="29051"/>
                  </a:cubicBezTo>
                  <a:cubicBezTo>
                    <a:pt x="49447" y="28730"/>
                    <a:pt x="49697" y="28492"/>
                    <a:pt x="50006" y="28492"/>
                  </a:cubicBezTo>
                  <a:close/>
                  <a:moveTo>
                    <a:pt x="53733" y="28492"/>
                  </a:moveTo>
                  <a:cubicBezTo>
                    <a:pt x="54031" y="28492"/>
                    <a:pt x="54293" y="28742"/>
                    <a:pt x="54293" y="29051"/>
                  </a:cubicBezTo>
                  <a:cubicBezTo>
                    <a:pt x="54293" y="29349"/>
                    <a:pt x="54043" y="29623"/>
                    <a:pt x="53733" y="29623"/>
                  </a:cubicBezTo>
                  <a:cubicBezTo>
                    <a:pt x="53412" y="29623"/>
                    <a:pt x="53162" y="29361"/>
                    <a:pt x="53162" y="29051"/>
                  </a:cubicBezTo>
                  <a:cubicBezTo>
                    <a:pt x="53173" y="28742"/>
                    <a:pt x="53412" y="28492"/>
                    <a:pt x="53733" y="28492"/>
                  </a:cubicBezTo>
                  <a:close/>
                  <a:moveTo>
                    <a:pt x="57460" y="28492"/>
                  </a:moveTo>
                  <a:cubicBezTo>
                    <a:pt x="57781" y="28492"/>
                    <a:pt x="58031" y="28742"/>
                    <a:pt x="58031" y="29051"/>
                  </a:cubicBezTo>
                  <a:cubicBezTo>
                    <a:pt x="58031" y="29361"/>
                    <a:pt x="57781" y="29623"/>
                    <a:pt x="57460" y="29623"/>
                  </a:cubicBezTo>
                  <a:cubicBezTo>
                    <a:pt x="57150" y="29623"/>
                    <a:pt x="56900" y="29361"/>
                    <a:pt x="56900" y="29051"/>
                  </a:cubicBezTo>
                  <a:cubicBezTo>
                    <a:pt x="56900" y="28730"/>
                    <a:pt x="57150" y="28492"/>
                    <a:pt x="57460" y="28492"/>
                  </a:cubicBezTo>
                  <a:close/>
                  <a:moveTo>
                    <a:pt x="61186" y="28492"/>
                  </a:moveTo>
                  <a:cubicBezTo>
                    <a:pt x="61484" y="28492"/>
                    <a:pt x="61746" y="28742"/>
                    <a:pt x="61746" y="29051"/>
                  </a:cubicBezTo>
                  <a:cubicBezTo>
                    <a:pt x="61746" y="29349"/>
                    <a:pt x="61496" y="29623"/>
                    <a:pt x="61186" y="29623"/>
                  </a:cubicBezTo>
                  <a:cubicBezTo>
                    <a:pt x="60877" y="29623"/>
                    <a:pt x="60615" y="29361"/>
                    <a:pt x="60615" y="29051"/>
                  </a:cubicBezTo>
                  <a:cubicBezTo>
                    <a:pt x="60639" y="28742"/>
                    <a:pt x="60877" y="28492"/>
                    <a:pt x="61186" y="28492"/>
                  </a:cubicBezTo>
                  <a:close/>
                  <a:moveTo>
                    <a:pt x="64925" y="28492"/>
                  </a:moveTo>
                  <a:cubicBezTo>
                    <a:pt x="65234" y="28492"/>
                    <a:pt x="65485" y="28742"/>
                    <a:pt x="65485" y="29051"/>
                  </a:cubicBezTo>
                  <a:cubicBezTo>
                    <a:pt x="65485" y="29361"/>
                    <a:pt x="65234" y="29623"/>
                    <a:pt x="64925" y="29623"/>
                  </a:cubicBezTo>
                  <a:cubicBezTo>
                    <a:pt x="64603" y="29623"/>
                    <a:pt x="64353" y="29361"/>
                    <a:pt x="64353" y="29051"/>
                  </a:cubicBezTo>
                  <a:cubicBezTo>
                    <a:pt x="64353" y="28730"/>
                    <a:pt x="64603" y="28492"/>
                    <a:pt x="64925" y="28492"/>
                  </a:cubicBezTo>
                  <a:close/>
                  <a:moveTo>
                    <a:pt x="68640" y="28492"/>
                  </a:moveTo>
                  <a:cubicBezTo>
                    <a:pt x="68937" y="28492"/>
                    <a:pt x="69211" y="28742"/>
                    <a:pt x="69211" y="29051"/>
                  </a:cubicBezTo>
                  <a:cubicBezTo>
                    <a:pt x="69211" y="29349"/>
                    <a:pt x="68949" y="29623"/>
                    <a:pt x="68640" y="29623"/>
                  </a:cubicBezTo>
                  <a:cubicBezTo>
                    <a:pt x="68330" y="29623"/>
                    <a:pt x="68080" y="29361"/>
                    <a:pt x="68080" y="29051"/>
                  </a:cubicBezTo>
                  <a:cubicBezTo>
                    <a:pt x="68092" y="28742"/>
                    <a:pt x="68330" y="28492"/>
                    <a:pt x="68640" y="28492"/>
                  </a:cubicBezTo>
                  <a:close/>
                  <a:moveTo>
                    <a:pt x="72366" y="28492"/>
                  </a:moveTo>
                  <a:cubicBezTo>
                    <a:pt x="72676" y="28492"/>
                    <a:pt x="72926" y="28742"/>
                    <a:pt x="72926" y="29051"/>
                  </a:cubicBezTo>
                  <a:cubicBezTo>
                    <a:pt x="72926" y="29361"/>
                    <a:pt x="72676" y="29623"/>
                    <a:pt x="72366" y="29623"/>
                  </a:cubicBezTo>
                  <a:cubicBezTo>
                    <a:pt x="72045" y="29623"/>
                    <a:pt x="71795" y="29361"/>
                    <a:pt x="71795" y="29051"/>
                  </a:cubicBezTo>
                  <a:cubicBezTo>
                    <a:pt x="71807" y="28730"/>
                    <a:pt x="72069" y="28492"/>
                    <a:pt x="72366" y="28492"/>
                  </a:cubicBezTo>
                  <a:close/>
                  <a:moveTo>
                    <a:pt x="76093" y="28492"/>
                  </a:moveTo>
                  <a:cubicBezTo>
                    <a:pt x="76391" y="28492"/>
                    <a:pt x="76664" y="28742"/>
                    <a:pt x="76664" y="29051"/>
                  </a:cubicBezTo>
                  <a:cubicBezTo>
                    <a:pt x="76664" y="29349"/>
                    <a:pt x="76403" y="29623"/>
                    <a:pt x="76093" y="29623"/>
                  </a:cubicBezTo>
                  <a:cubicBezTo>
                    <a:pt x="75795" y="29623"/>
                    <a:pt x="75533" y="29361"/>
                    <a:pt x="75533" y="29051"/>
                  </a:cubicBezTo>
                  <a:cubicBezTo>
                    <a:pt x="75533" y="28742"/>
                    <a:pt x="75783" y="28492"/>
                    <a:pt x="76093" y="28492"/>
                  </a:cubicBezTo>
                  <a:close/>
                  <a:moveTo>
                    <a:pt x="79712" y="28492"/>
                  </a:moveTo>
                  <a:cubicBezTo>
                    <a:pt x="80010" y="28492"/>
                    <a:pt x="80284" y="28742"/>
                    <a:pt x="80284" y="29051"/>
                  </a:cubicBezTo>
                  <a:cubicBezTo>
                    <a:pt x="80284" y="29349"/>
                    <a:pt x="80022" y="29623"/>
                    <a:pt x="79712" y="29623"/>
                  </a:cubicBezTo>
                  <a:cubicBezTo>
                    <a:pt x="79403" y="29623"/>
                    <a:pt x="79153" y="29361"/>
                    <a:pt x="79153" y="29051"/>
                  </a:cubicBezTo>
                  <a:cubicBezTo>
                    <a:pt x="79165" y="28742"/>
                    <a:pt x="79403" y="28492"/>
                    <a:pt x="79712" y="28492"/>
                  </a:cubicBezTo>
                  <a:close/>
                  <a:moveTo>
                    <a:pt x="83451" y="28492"/>
                  </a:moveTo>
                  <a:cubicBezTo>
                    <a:pt x="83761" y="28492"/>
                    <a:pt x="84011" y="28742"/>
                    <a:pt x="84011" y="29051"/>
                  </a:cubicBezTo>
                  <a:cubicBezTo>
                    <a:pt x="84011" y="29361"/>
                    <a:pt x="83761" y="29623"/>
                    <a:pt x="83451" y="29623"/>
                  </a:cubicBezTo>
                  <a:cubicBezTo>
                    <a:pt x="83141" y="29623"/>
                    <a:pt x="82880" y="29361"/>
                    <a:pt x="82880" y="29051"/>
                  </a:cubicBezTo>
                  <a:cubicBezTo>
                    <a:pt x="82880" y="28730"/>
                    <a:pt x="83141" y="28492"/>
                    <a:pt x="83451" y="28492"/>
                  </a:cubicBezTo>
                  <a:close/>
                  <a:moveTo>
                    <a:pt x="87166" y="28492"/>
                  </a:moveTo>
                  <a:cubicBezTo>
                    <a:pt x="87463" y="28492"/>
                    <a:pt x="87737" y="28742"/>
                    <a:pt x="87737" y="29051"/>
                  </a:cubicBezTo>
                  <a:cubicBezTo>
                    <a:pt x="87737" y="29349"/>
                    <a:pt x="87475" y="29623"/>
                    <a:pt x="87166" y="29623"/>
                  </a:cubicBezTo>
                  <a:cubicBezTo>
                    <a:pt x="86856" y="29623"/>
                    <a:pt x="86606" y="29361"/>
                    <a:pt x="86606" y="29051"/>
                  </a:cubicBezTo>
                  <a:cubicBezTo>
                    <a:pt x="86618" y="28742"/>
                    <a:pt x="86856" y="28492"/>
                    <a:pt x="87166" y="28492"/>
                  </a:cubicBezTo>
                  <a:close/>
                  <a:moveTo>
                    <a:pt x="90904" y="28492"/>
                  </a:moveTo>
                  <a:cubicBezTo>
                    <a:pt x="91214" y="28492"/>
                    <a:pt x="91464" y="28742"/>
                    <a:pt x="91464" y="29051"/>
                  </a:cubicBezTo>
                  <a:cubicBezTo>
                    <a:pt x="91464" y="29361"/>
                    <a:pt x="91214" y="29623"/>
                    <a:pt x="90904" y="29623"/>
                  </a:cubicBezTo>
                  <a:cubicBezTo>
                    <a:pt x="90595" y="29623"/>
                    <a:pt x="90345" y="29361"/>
                    <a:pt x="90345" y="29051"/>
                  </a:cubicBezTo>
                  <a:cubicBezTo>
                    <a:pt x="90345" y="28730"/>
                    <a:pt x="90595" y="28492"/>
                    <a:pt x="90904" y="28492"/>
                  </a:cubicBezTo>
                  <a:close/>
                  <a:moveTo>
                    <a:pt x="94631" y="28492"/>
                  </a:moveTo>
                  <a:cubicBezTo>
                    <a:pt x="94929" y="28492"/>
                    <a:pt x="95191" y="28742"/>
                    <a:pt x="95191" y="29051"/>
                  </a:cubicBezTo>
                  <a:cubicBezTo>
                    <a:pt x="95191" y="29349"/>
                    <a:pt x="94941" y="29623"/>
                    <a:pt x="94631" y="29623"/>
                  </a:cubicBezTo>
                  <a:cubicBezTo>
                    <a:pt x="94310" y="29623"/>
                    <a:pt x="94060" y="29361"/>
                    <a:pt x="94060" y="29051"/>
                  </a:cubicBezTo>
                  <a:cubicBezTo>
                    <a:pt x="94071" y="28742"/>
                    <a:pt x="94310" y="28492"/>
                    <a:pt x="94631" y="28492"/>
                  </a:cubicBezTo>
                  <a:close/>
                  <a:moveTo>
                    <a:pt x="98346" y="28492"/>
                  </a:moveTo>
                  <a:cubicBezTo>
                    <a:pt x="98655" y="28492"/>
                    <a:pt x="98905" y="28742"/>
                    <a:pt x="98905" y="29051"/>
                  </a:cubicBezTo>
                  <a:cubicBezTo>
                    <a:pt x="98905" y="29361"/>
                    <a:pt x="98655" y="29623"/>
                    <a:pt x="98346" y="29623"/>
                  </a:cubicBezTo>
                  <a:cubicBezTo>
                    <a:pt x="98036" y="29623"/>
                    <a:pt x="97786" y="29361"/>
                    <a:pt x="97786" y="29051"/>
                  </a:cubicBezTo>
                  <a:cubicBezTo>
                    <a:pt x="97798" y="28730"/>
                    <a:pt x="98036" y="28492"/>
                    <a:pt x="98346" y="28492"/>
                  </a:cubicBezTo>
                  <a:close/>
                  <a:moveTo>
                    <a:pt x="102084" y="28492"/>
                  </a:moveTo>
                  <a:cubicBezTo>
                    <a:pt x="102382" y="28492"/>
                    <a:pt x="102644" y="28742"/>
                    <a:pt x="102644" y="29051"/>
                  </a:cubicBezTo>
                  <a:cubicBezTo>
                    <a:pt x="102644" y="29349"/>
                    <a:pt x="102394" y="29623"/>
                    <a:pt x="102084" y="29623"/>
                  </a:cubicBezTo>
                  <a:cubicBezTo>
                    <a:pt x="101787" y="29623"/>
                    <a:pt x="101513" y="29361"/>
                    <a:pt x="101513" y="29051"/>
                  </a:cubicBezTo>
                  <a:cubicBezTo>
                    <a:pt x="101513" y="28742"/>
                    <a:pt x="101775" y="28492"/>
                    <a:pt x="102084" y="28492"/>
                  </a:cubicBezTo>
                  <a:close/>
                  <a:moveTo>
                    <a:pt x="105799" y="28492"/>
                  </a:moveTo>
                  <a:cubicBezTo>
                    <a:pt x="106121" y="28492"/>
                    <a:pt x="106371" y="28742"/>
                    <a:pt x="106371" y="29051"/>
                  </a:cubicBezTo>
                  <a:cubicBezTo>
                    <a:pt x="106371" y="29361"/>
                    <a:pt x="106109" y="29623"/>
                    <a:pt x="105799" y="29623"/>
                  </a:cubicBezTo>
                  <a:cubicBezTo>
                    <a:pt x="105490" y="29623"/>
                    <a:pt x="105239" y="29361"/>
                    <a:pt x="105239" y="29051"/>
                  </a:cubicBezTo>
                  <a:cubicBezTo>
                    <a:pt x="105251" y="28730"/>
                    <a:pt x="105490" y="28492"/>
                    <a:pt x="105799" y="28492"/>
                  </a:cubicBezTo>
                  <a:close/>
                  <a:moveTo>
                    <a:pt x="109538" y="28492"/>
                  </a:moveTo>
                  <a:cubicBezTo>
                    <a:pt x="109835" y="28492"/>
                    <a:pt x="110109" y="28742"/>
                    <a:pt x="110109" y="29051"/>
                  </a:cubicBezTo>
                  <a:cubicBezTo>
                    <a:pt x="110109" y="29349"/>
                    <a:pt x="109847" y="29623"/>
                    <a:pt x="109538" y="29623"/>
                  </a:cubicBezTo>
                  <a:cubicBezTo>
                    <a:pt x="109228" y="29623"/>
                    <a:pt x="108978" y="29361"/>
                    <a:pt x="108978" y="29051"/>
                  </a:cubicBezTo>
                  <a:cubicBezTo>
                    <a:pt x="108978" y="28742"/>
                    <a:pt x="109228" y="28492"/>
                    <a:pt x="109538" y="28492"/>
                  </a:cubicBezTo>
                  <a:close/>
                  <a:moveTo>
                    <a:pt x="113264" y="28492"/>
                  </a:moveTo>
                  <a:cubicBezTo>
                    <a:pt x="113574" y="28492"/>
                    <a:pt x="113824" y="28742"/>
                    <a:pt x="113824" y="29051"/>
                  </a:cubicBezTo>
                  <a:cubicBezTo>
                    <a:pt x="113824" y="29361"/>
                    <a:pt x="113574" y="29623"/>
                    <a:pt x="113264" y="29623"/>
                  </a:cubicBezTo>
                  <a:cubicBezTo>
                    <a:pt x="112943" y="29623"/>
                    <a:pt x="112693" y="29361"/>
                    <a:pt x="112693" y="29051"/>
                  </a:cubicBezTo>
                  <a:cubicBezTo>
                    <a:pt x="112705" y="28730"/>
                    <a:pt x="112943" y="28492"/>
                    <a:pt x="113264" y="28492"/>
                  </a:cubicBezTo>
                  <a:close/>
                  <a:moveTo>
                    <a:pt x="116991" y="28492"/>
                  </a:moveTo>
                  <a:cubicBezTo>
                    <a:pt x="117289" y="28492"/>
                    <a:pt x="117562" y="28742"/>
                    <a:pt x="117562" y="29051"/>
                  </a:cubicBezTo>
                  <a:cubicBezTo>
                    <a:pt x="117562" y="29349"/>
                    <a:pt x="117312" y="29623"/>
                    <a:pt x="116991" y="29623"/>
                  </a:cubicBezTo>
                  <a:cubicBezTo>
                    <a:pt x="116681" y="29623"/>
                    <a:pt x="116431" y="29361"/>
                    <a:pt x="116431" y="29051"/>
                  </a:cubicBezTo>
                  <a:cubicBezTo>
                    <a:pt x="116431" y="28742"/>
                    <a:pt x="116681" y="28492"/>
                    <a:pt x="116991" y="28492"/>
                  </a:cubicBezTo>
                  <a:close/>
                  <a:moveTo>
                    <a:pt x="120718" y="28492"/>
                  </a:moveTo>
                  <a:cubicBezTo>
                    <a:pt x="121027" y="28492"/>
                    <a:pt x="121277" y="28742"/>
                    <a:pt x="121277" y="29051"/>
                  </a:cubicBezTo>
                  <a:cubicBezTo>
                    <a:pt x="121277" y="29361"/>
                    <a:pt x="121027" y="29623"/>
                    <a:pt x="120718" y="29623"/>
                  </a:cubicBezTo>
                  <a:cubicBezTo>
                    <a:pt x="120408" y="29623"/>
                    <a:pt x="120146" y="29361"/>
                    <a:pt x="120146" y="29051"/>
                  </a:cubicBezTo>
                  <a:cubicBezTo>
                    <a:pt x="120170" y="28730"/>
                    <a:pt x="120420" y="28492"/>
                    <a:pt x="120718" y="28492"/>
                  </a:cubicBezTo>
                  <a:close/>
                  <a:moveTo>
                    <a:pt x="124456" y="28492"/>
                  </a:moveTo>
                  <a:cubicBezTo>
                    <a:pt x="124754" y="28492"/>
                    <a:pt x="125016" y="28742"/>
                    <a:pt x="125016" y="29051"/>
                  </a:cubicBezTo>
                  <a:cubicBezTo>
                    <a:pt x="125016" y="29349"/>
                    <a:pt x="124766" y="29623"/>
                    <a:pt x="124456" y="29623"/>
                  </a:cubicBezTo>
                  <a:cubicBezTo>
                    <a:pt x="124135" y="29623"/>
                    <a:pt x="123885" y="29361"/>
                    <a:pt x="123885" y="29051"/>
                  </a:cubicBezTo>
                  <a:cubicBezTo>
                    <a:pt x="123885" y="28742"/>
                    <a:pt x="124135" y="28492"/>
                    <a:pt x="124456" y="28492"/>
                  </a:cubicBezTo>
                  <a:close/>
                  <a:moveTo>
                    <a:pt x="128171" y="28492"/>
                  </a:moveTo>
                  <a:cubicBezTo>
                    <a:pt x="128480" y="28492"/>
                    <a:pt x="128742" y="28742"/>
                    <a:pt x="128742" y="29051"/>
                  </a:cubicBezTo>
                  <a:cubicBezTo>
                    <a:pt x="128742" y="29361"/>
                    <a:pt x="128480" y="29623"/>
                    <a:pt x="128171" y="29623"/>
                  </a:cubicBezTo>
                  <a:cubicBezTo>
                    <a:pt x="127861" y="29623"/>
                    <a:pt x="127611" y="29361"/>
                    <a:pt x="127611" y="29051"/>
                  </a:cubicBezTo>
                  <a:cubicBezTo>
                    <a:pt x="127611" y="28730"/>
                    <a:pt x="127861" y="28492"/>
                    <a:pt x="128171" y="28492"/>
                  </a:cubicBezTo>
                  <a:close/>
                  <a:moveTo>
                    <a:pt x="131898" y="28492"/>
                  </a:moveTo>
                  <a:cubicBezTo>
                    <a:pt x="132195" y="28492"/>
                    <a:pt x="132457" y="28742"/>
                    <a:pt x="132457" y="29051"/>
                  </a:cubicBezTo>
                  <a:cubicBezTo>
                    <a:pt x="132457" y="29349"/>
                    <a:pt x="132207" y="29623"/>
                    <a:pt x="131898" y="29623"/>
                  </a:cubicBezTo>
                  <a:cubicBezTo>
                    <a:pt x="131600" y="29623"/>
                    <a:pt x="131326" y="29361"/>
                    <a:pt x="131326" y="29051"/>
                  </a:cubicBezTo>
                  <a:cubicBezTo>
                    <a:pt x="131338" y="28742"/>
                    <a:pt x="131576" y="28492"/>
                    <a:pt x="131898" y="28492"/>
                  </a:cubicBezTo>
                  <a:close/>
                  <a:moveTo>
                    <a:pt x="135624" y="28492"/>
                  </a:moveTo>
                  <a:cubicBezTo>
                    <a:pt x="135946" y="28492"/>
                    <a:pt x="136196" y="28742"/>
                    <a:pt x="136196" y="29051"/>
                  </a:cubicBezTo>
                  <a:cubicBezTo>
                    <a:pt x="136196" y="29361"/>
                    <a:pt x="135934" y="29623"/>
                    <a:pt x="135624" y="29623"/>
                  </a:cubicBezTo>
                  <a:cubicBezTo>
                    <a:pt x="135315" y="29623"/>
                    <a:pt x="135065" y="29361"/>
                    <a:pt x="135065" y="29051"/>
                  </a:cubicBezTo>
                  <a:cubicBezTo>
                    <a:pt x="135065" y="28730"/>
                    <a:pt x="135315" y="28492"/>
                    <a:pt x="135624" y="28492"/>
                  </a:cubicBezTo>
                  <a:close/>
                  <a:moveTo>
                    <a:pt x="139351" y="28492"/>
                  </a:moveTo>
                  <a:cubicBezTo>
                    <a:pt x="139649" y="28492"/>
                    <a:pt x="139910" y="28742"/>
                    <a:pt x="139910" y="29051"/>
                  </a:cubicBezTo>
                  <a:cubicBezTo>
                    <a:pt x="139910" y="29349"/>
                    <a:pt x="139660" y="29623"/>
                    <a:pt x="139351" y="29623"/>
                  </a:cubicBezTo>
                  <a:cubicBezTo>
                    <a:pt x="139053" y="29623"/>
                    <a:pt x="138779" y="29361"/>
                    <a:pt x="138779" y="29051"/>
                  </a:cubicBezTo>
                  <a:cubicBezTo>
                    <a:pt x="138803" y="28742"/>
                    <a:pt x="139041" y="28492"/>
                    <a:pt x="139351" y="28492"/>
                  </a:cubicBezTo>
                  <a:close/>
                  <a:moveTo>
                    <a:pt x="3405" y="30349"/>
                  </a:moveTo>
                  <a:cubicBezTo>
                    <a:pt x="3703" y="30349"/>
                    <a:pt x="3977" y="30599"/>
                    <a:pt x="3977" y="30909"/>
                  </a:cubicBezTo>
                  <a:cubicBezTo>
                    <a:pt x="3977" y="31206"/>
                    <a:pt x="3727" y="31480"/>
                    <a:pt x="3405" y="31480"/>
                  </a:cubicBezTo>
                  <a:cubicBezTo>
                    <a:pt x="3096" y="31480"/>
                    <a:pt x="2846" y="31230"/>
                    <a:pt x="2846" y="30909"/>
                  </a:cubicBezTo>
                  <a:cubicBezTo>
                    <a:pt x="2858" y="30599"/>
                    <a:pt x="3096" y="30349"/>
                    <a:pt x="3405" y="30349"/>
                  </a:cubicBezTo>
                  <a:close/>
                  <a:moveTo>
                    <a:pt x="7132" y="30349"/>
                  </a:moveTo>
                  <a:cubicBezTo>
                    <a:pt x="7430" y="30349"/>
                    <a:pt x="7692" y="30599"/>
                    <a:pt x="7692" y="30909"/>
                  </a:cubicBezTo>
                  <a:cubicBezTo>
                    <a:pt x="7692" y="31206"/>
                    <a:pt x="7442" y="31480"/>
                    <a:pt x="7132" y="31480"/>
                  </a:cubicBezTo>
                  <a:cubicBezTo>
                    <a:pt x="6834" y="31480"/>
                    <a:pt x="6560" y="31230"/>
                    <a:pt x="6560" y="30909"/>
                  </a:cubicBezTo>
                  <a:cubicBezTo>
                    <a:pt x="6584" y="30599"/>
                    <a:pt x="6822" y="30349"/>
                    <a:pt x="7132" y="30349"/>
                  </a:cubicBezTo>
                  <a:close/>
                  <a:moveTo>
                    <a:pt x="10871" y="30349"/>
                  </a:moveTo>
                  <a:cubicBezTo>
                    <a:pt x="11168" y="30349"/>
                    <a:pt x="11430" y="30599"/>
                    <a:pt x="11430" y="30909"/>
                  </a:cubicBezTo>
                  <a:cubicBezTo>
                    <a:pt x="11430" y="31206"/>
                    <a:pt x="11180" y="31480"/>
                    <a:pt x="10871" y="31480"/>
                  </a:cubicBezTo>
                  <a:cubicBezTo>
                    <a:pt x="10573" y="31480"/>
                    <a:pt x="10299" y="31230"/>
                    <a:pt x="10299" y="30909"/>
                  </a:cubicBezTo>
                  <a:cubicBezTo>
                    <a:pt x="10299" y="30599"/>
                    <a:pt x="10549" y="30349"/>
                    <a:pt x="10871" y="30349"/>
                  </a:cubicBezTo>
                  <a:close/>
                  <a:moveTo>
                    <a:pt x="14585" y="30349"/>
                  </a:moveTo>
                  <a:cubicBezTo>
                    <a:pt x="14883" y="30349"/>
                    <a:pt x="15157" y="30599"/>
                    <a:pt x="15157" y="30909"/>
                  </a:cubicBezTo>
                  <a:cubicBezTo>
                    <a:pt x="15157" y="31206"/>
                    <a:pt x="14895" y="31480"/>
                    <a:pt x="14585" y="31480"/>
                  </a:cubicBezTo>
                  <a:cubicBezTo>
                    <a:pt x="14288" y="31480"/>
                    <a:pt x="14014" y="31230"/>
                    <a:pt x="14014" y="30909"/>
                  </a:cubicBezTo>
                  <a:cubicBezTo>
                    <a:pt x="14038" y="30599"/>
                    <a:pt x="14276" y="30349"/>
                    <a:pt x="14585" y="30349"/>
                  </a:cubicBezTo>
                  <a:close/>
                  <a:moveTo>
                    <a:pt x="18324" y="30349"/>
                  </a:moveTo>
                  <a:cubicBezTo>
                    <a:pt x="18622" y="30349"/>
                    <a:pt x="18883" y="30599"/>
                    <a:pt x="18883" y="30909"/>
                  </a:cubicBezTo>
                  <a:cubicBezTo>
                    <a:pt x="18883" y="31206"/>
                    <a:pt x="18633" y="31480"/>
                    <a:pt x="18324" y="31480"/>
                  </a:cubicBezTo>
                  <a:cubicBezTo>
                    <a:pt x="18026" y="31480"/>
                    <a:pt x="17752" y="31230"/>
                    <a:pt x="17752" y="30909"/>
                  </a:cubicBezTo>
                  <a:cubicBezTo>
                    <a:pt x="17752" y="30599"/>
                    <a:pt x="18014" y="30349"/>
                    <a:pt x="18324" y="30349"/>
                  </a:cubicBezTo>
                  <a:close/>
                  <a:moveTo>
                    <a:pt x="22039" y="30349"/>
                  </a:moveTo>
                  <a:cubicBezTo>
                    <a:pt x="22336" y="30349"/>
                    <a:pt x="22610" y="30599"/>
                    <a:pt x="22610" y="30909"/>
                  </a:cubicBezTo>
                  <a:cubicBezTo>
                    <a:pt x="22610" y="31206"/>
                    <a:pt x="22360" y="31480"/>
                    <a:pt x="22039" y="31480"/>
                  </a:cubicBezTo>
                  <a:cubicBezTo>
                    <a:pt x="21729" y="31480"/>
                    <a:pt x="21479" y="31230"/>
                    <a:pt x="21479" y="30909"/>
                  </a:cubicBezTo>
                  <a:cubicBezTo>
                    <a:pt x="21491" y="30599"/>
                    <a:pt x="21729" y="30349"/>
                    <a:pt x="22039" y="30349"/>
                  </a:cubicBezTo>
                  <a:close/>
                  <a:moveTo>
                    <a:pt x="25777" y="30349"/>
                  </a:moveTo>
                  <a:cubicBezTo>
                    <a:pt x="26075" y="30349"/>
                    <a:pt x="26349" y="30599"/>
                    <a:pt x="26349" y="30909"/>
                  </a:cubicBezTo>
                  <a:cubicBezTo>
                    <a:pt x="26349" y="31206"/>
                    <a:pt x="26087" y="31480"/>
                    <a:pt x="25777" y="31480"/>
                  </a:cubicBezTo>
                  <a:cubicBezTo>
                    <a:pt x="25468" y="31480"/>
                    <a:pt x="25206" y="31230"/>
                    <a:pt x="25206" y="30909"/>
                  </a:cubicBezTo>
                  <a:cubicBezTo>
                    <a:pt x="25218" y="30599"/>
                    <a:pt x="25468" y="30349"/>
                    <a:pt x="25777" y="30349"/>
                  </a:cubicBezTo>
                  <a:close/>
                  <a:moveTo>
                    <a:pt x="29504" y="30349"/>
                  </a:moveTo>
                  <a:cubicBezTo>
                    <a:pt x="29801" y="30349"/>
                    <a:pt x="30063" y="30599"/>
                    <a:pt x="30063" y="30909"/>
                  </a:cubicBezTo>
                  <a:cubicBezTo>
                    <a:pt x="30063" y="31206"/>
                    <a:pt x="29813" y="31480"/>
                    <a:pt x="29504" y="31480"/>
                  </a:cubicBezTo>
                  <a:cubicBezTo>
                    <a:pt x="29182" y="31480"/>
                    <a:pt x="28932" y="31230"/>
                    <a:pt x="28932" y="30909"/>
                  </a:cubicBezTo>
                  <a:cubicBezTo>
                    <a:pt x="28944" y="30599"/>
                    <a:pt x="29182" y="30349"/>
                    <a:pt x="29504" y="30349"/>
                  </a:cubicBezTo>
                  <a:close/>
                  <a:moveTo>
                    <a:pt x="33230" y="30349"/>
                  </a:moveTo>
                  <a:cubicBezTo>
                    <a:pt x="33528" y="30349"/>
                    <a:pt x="33802" y="30599"/>
                    <a:pt x="33802" y="30909"/>
                  </a:cubicBezTo>
                  <a:cubicBezTo>
                    <a:pt x="33802" y="31206"/>
                    <a:pt x="33552" y="31480"/>
                    <a:pt x="33230" y="31480"/>
                  </a:cubicBezTo>
                  <a:cubicBezTo>
                    <a:pt x="32921" y="31480"/>
                    <a:pt x="32671" y="31230"/>
                    <a:pt x="32671" y="30909"/>
                  </a:cubicBezTo>
                  <a:cubicBezTo>
                    <a:pt x="32671" y="30599"/>
                    <a:pt x="32921" y="30349"/>
                    <a:pt x="33230" y="30349"/>
                  </a:cubicBezTo>
                  <a:close/>
                  <a:moveTo>
                    <a:pt x="36957" y="30349"/>
                  </a:moveTo>
                  <a:cubicBezTo>
                    <a:pt x="37255" y="30349"/>
                    <a:pt x="37517" y="30599"/>
                    <a:pt x="37517" y="30909"/>
                  </a:cubicBezTo>
                  <a:cubicBezTo>
                    <a:pt x="37517" y="31206"/>
                    <a:pt x="37267" y="31480"/>
                    <a:pt x="36957" y="31480"/>
                  </a:cubicBezTo>
                  <a:cubicBezTo>
                    <a:pt x="36648" y="31480"/>
                    <a:pt x="36386" y="31230"/>
                    <a:pt x="36386" y="30909"/>
                  </a:cubicBezTo>
                  <a:cubicBezTo>
                    <a:pt x="36409" y="30599"/>
                    <a:pt x="36648" y="30349"/>
                    <a:pt x="36957" y="30349"/>
                  </a:cubicBezTo>
                  <a:close/>
                  <a:moveTo>
                    <a:pt x="40672" y="30349"/>
                  </a:moveTo>
                  <a:cubicBezTo>
                    <a:pt x="40970" y="30349"/>
                    <a:pt x="41243" y="30599"/>
                    <a:pt x="41243" y="30909"/>
                  </a:cubicBezTo>
                  <a:cubicBezTo>
                    <a:pt x="41243" y="31206"/>
                    <a:pt x="40993" y="31480"/>
                    <a:pt x="40672" y="31480"/>
                  </a:cubicBezTo>
                  <a:cubicBezTo>
                    <a:pt x="40374" y="31480"/>
                    <a:pt x="40112" y="31230"/>
                    <a:pt x="40112" y="30909"/>
                  </a:cubicBezTo>
                  <a:cubicBezTo>
                    <a:pt x="40124" y="30599"/>
                    <a:pt x="40362" y="30349"/>
                    <a:pt x="40672" y="30349"/>
                  </a:cubicBezTo>
                  <a:close/>
                  <a:moveTo>
                    <a:pt x="44410" y="30349"/>
                  </a:moveTo>
                  <a:cubicBezTo>
                    <a:pt x="44708" y="30349"/>
                    <a:pt x="44982" y="30599"/>
                    <a:pt x="44982" y="30909"/>
                  </a:cubicBezTo>
                  <a:cubicBezTo>
                    <a:pt x="44982" y="31206"/>
                    <a:pt x="44720" y="31480"/>
                    <a:pt x="44410" y="31480"/>
                  </a:cubicBezTo>
                  <a:cubicBezTo>
                    <a:pt x="44113" y="31480"/>
                    <a:pt x="43851" y="31230"/>
                    <a:pt x="43851" y="30909"/>
                  </a:cubicBezTo>
                  <a:cubicBezTo>
                    <a:pt x="43851" y="30599"/>
                    <a:pt x="44101" y="30349"/>
                    <a:pt x="44410" y="30349"/>
                  </a:cubicBezTo>
                  <a:close/>
                  <a:moveTo>
                    <a:pt x="48137" y="30349"/>
                  </a:moveTo>
                  <a:cubicBezTo>
                    <a:pt x="48435" y="30349"/>
                    <a:pt x="48697" y="30599"/>
                    <a:pt x="48697" y="30909"/>
                  </a:cubicBezTo>
                  <a:cubicBezTo>
                    <a:pt x="48697" y="31206"/>
                    <a:pt x="48447" y="31480"/>
                    <a:pt x="48137" y="31480"/>
                  </a:cubicBezTo>
                  <a:cubicBezTo>
                    <a:pt x="47839" y="31480"/>
                    <a:pt x="47566" y="31230"/>
                    <a:pt x="47566" y="30909"/>
                  </a:cubicBezTo>
                  <a:cubicBezTo>
                    <a:pt x="47578" y="30599"/>
                    <a:pt x="47839" y="30349"/>
                    <a:pt x="48137" y="30349"/>
                  </a:cubicBezTo>
                  <a:close/>
                  <a:moveTo>
                    <a:pt x="51864" y="30349"/>
                  </a:moveTo>
                  <a:cubicBezTo>
                    <a:pt x="52161" y="30349"/>
                    <a:pt x="52435" y="30599"/>
                    <a:pt x="52435" y="30909"/>
                  </a:cubicBezTo>
                  <a:cubicBezTo>
                    <a:pt x="52435" y="31206"/>
                    <a:pt x="52185" y="31480"/>
                    <a:pt x="51864" y="31480"/>
                  </a:cubicBezTo>
                  <a:cubicBezTo>
                    <a:pt x="51566" y="31480"/>
                    <a:pt x="51304" y="31230"/>
                    <a:pt x="51304" y="30909"/>
                  </a:cubicBezTo>
                  <a:cubicBezTo>
                    <a:pt x="51304" y="30599"/>
                    <a:pt x="51554" y="30349"/>
                    <a:pt x="51864" y="30349"/>
                  </a:cubicBezTo>
                  <a:close/>
                  <a:moveTo>
                    <a:pt x="55602" y="30349"/>
                  </a:moveTo>
                  <a:cubicBezTo>
                    <a:pt x="55900" y="30349"/>
                    <a:pt x="56174" y="30599"/>
                    <a:pt x="56174" y="30909"/>
                  </a:cubicBezTo>
                  <a:cubicBezTo>
                    <a:pt x="56174" y="31206"/>
                    <a:pt x="55912" y="31480"/>
                    <a:pt x="55602" y="31480"/>
                  </a:cubicBezTo>
                  <a:cubicBezTo>
                    <a:pt x="55293" y="31480"/>
                    <a:pt x="55043" y="31230"/>
                    <a:pt x="55043" y="30909"/>
                  </a:cubicBezTo>
                  <a:cubicBezTo>
                    <a:pt x="55043" y="30599"/>
                    <a:pt x="55293" y="30349"/>
                    <a:pt x="55602" y="30349"/>
                  </a:cubicBezTo>
                  <a:close/>
                  <a:moveTo>
                    <a:pt x="59329" y="30349"/>
                  </a:moveTo>
                  <a:cubicBezTo>
                    <a:pt x="59627" y="30349"/>
                    <a:pt x="59889" y="30599"/>
                    <a:pt x="59889" y="30909"/>
                  </a:cubicBezTo>
                  <a:cubicBezTo>
                    <a:pt x="59889" y="31206"/>
                    <a:pt x="59639" y="31480"/>
                    <a:pt x="59329" y="31480"/>
                  </a:cubicBezTo>
                  <a:cubicBezTo>
                    <a:pt x="59008" y="31480"/>
                    <a:pt x="58757" y="31230"/>
                    <a:pt x="58757" y="30909"/>
                  </a:cubicBezTo>
                  <a:cubicBezTo>
                    <a:pt x="58757" y="30599"/>
                    <a:pt x="59008" y="30349"/>
                    <a:pt x="59329" y="30349"/>
                  </a:cubicBezTo>
                  <a:close/>
                  <a:moveTo>
                    <a:pt x="63056" y="30349"/>
                  </a:moveTo>
                  <a:cubicBezTo>
                    <a:pt x="63353" y="30349"/>
                    <a:pt x="63627" y="30599"/>
                    <a:pt x="63627" y="30909"/>
                  </a:cubicBezTo>
                  <a:cubicBezTo>
                    <a:pt x="63627" y="31206"/>
                    <a:pt x="63377" y="31480"/>
                    <a:pt x="63056" y="31480"/>
                  </a:cubicBezTo>
                  <a:cubicBezTo>
                    <a:pt x="62746" y="31480"/>
                    <a:pt x="62496" y="31230"/>
                    <a:pt x="62496" y="30909"/>
                  </a:cubicBezTo>
                  <a:cubicBezTo>
                    <a:pt x="62496" y="30599"/>
                    <a:pt x="62746" y="30349"/>
                    <a:pt x="63056" y="30349"/>
                  </a:cubicBezTo>
                  <a:close/>
                  <a:moveTo>
                    <a:pt x="66782" y="30349"/>
                  </a:moveTo>
                  <a:cubicBezTo>
                    <a:pt x="67080" y="30349"/>
                    <a:pt x="67342" y="30599"/>
                    <a:pt x="67342" y="30909"/>
                  </a:cubicBezTo>
                  <a:cubicBezTo>
                    <a:pt x="67342" y="31206"/>
                    <a:pt x="67092" y="31480"/>
                    <a:pt x="66782" y="31480"/>
                  </a:cubicBezTo>
                  <a:cubicBezTo>
                    <a:pt x="66473" y="31480"/>
                    <a:pt x="66211" y="31230"/>
                    <a:pt x="66211" y="30909"/>
                  </a:cubicBezTo>
                  <a:cubicBezTo>
                    <a:pt x="66235" y="30599"/>
                    <a:pt x="66473" y="30349"/>
                    <a:pt x="66782" y="30349"/>
                  </a:cubicBezTo>
                  <a:close/>
                  <a:moveTo>
                    <a:pt x="70509" y="30349"/>
                  </a:moveTo>
                  <a:cubicBezTo>
                    <a:pt x="70807" y="30349"/>
                    <a:pt x="71080" y="30599"/>
                    <a:pt x="71080" y="30909"/>
                  </a:cubicBezTo>
                  <a:cubicBezTo>
                    <a:pt x="71080" y="31206"/>
                    <a:pt x="70830" y="31480"/>
                    <a:pt x="70509" y="31480"/>
                  </a:cubicBezTo>
                  <a:cubicBezTo>
                    <a:pt x="70199" y="31480"/>
                    <a:pt x="69949" y="31230"/>
                    <a:pt x="69949" y="30909"/>
                  </a:cubicBezTo>
                  <a:cubicBezTo>
                    <a:pt x="69949" y="30599"/>
                    <a:pt x="70199" y="30349"/>
                    <a:pt x="70509" y="30349"/>
                  </a:cubicBezTo>
                  <a:close/>
                  <a:moveTo>
                    <a:pt x="74236" y="30349"/>
                  </a:moveTo>
                  <a:cubicBezTo>
                    <a:pt x="74533" y="30349"/>
                    <a:pt x="74795" y="30599"/>
                    <a:pt x="74795" y="30909"/>
                  </a:cubicBezTo>
                  <a:cubicBezTo>
                    <a:pt x="74795" y="31206"/>
                    <a:pt x="74545" y="31480"/>
                    <a:pt x="74236" y="31480"/>
                  </a:cubicBezTo>
                  <a:cubicBezTo>
                    <a:pt x="73938" y="31480"/>
                    <a:pt x="73676" y="31230"/>
                    <a:pt x="73676" y="30909"/>
                  </a:cubicBezTo>
                  <a:cubicBezTo>
                    <a:pt x="73676" y="30599"/>
                    <a:pt x="73926" y="30349"/>
                    <a:pt x="74236" y="30349"/>
                  </a:cubicBezTo>
                  <a:close/>
                  <a:moveTo>
                    <a:pt x="77855" y="30349"/>
                  </a:moveTo>
                  <a:cubicBezTo>
                    <a:pt x="78153" y="30349"/>
                    <a:pt x="78415" y="30599"/>
                    <a:pt x="78415" y="30909"/>
                  </a:cubicBezTo>
                  <a:cubicBezTo>
                    <a:pt x="78415" y="31206"/>
                    <a:pt x="78165" y="31480"/>
                    <a:pt x="77855" y="31480"/>
                  </a:cubicBezTo>
                  <a:cubicBezTo>
                    <a:pt x="77546" y="31480"/>
                    <a:pt x="77284" y="31230"/>
                    <a:pt x="77284" y="30909"/>
                  </a:cubicBezTo>
                  <a:cubicBezTo>
                    <a:pt x="77284" y="30599"/>
                    <a:pt x="77546" y="30349"/>
                    <a:pt x="77855" y="30349"/>
                  </a:cubicBezTo>
                  <a:close/>
                  <a:moveTo>
                    <a:pt x="81570" y="30349"/>
                  </a:moveTo>
                  <a:cubicBezTo>
                    <a:pt x="81868" y="30349"/>
                    <a:pt x="82141" y="30599"/>
                    <a:pt x="82141" y="30909"/>
                  </a:cubicBezTo>
                  <a:cubicBezTo>
                    <a:pt x="82141" y="31206"/>
                    <a:pt x="81879" y="31480"/>
                    <a:pt x="81570" y="31480"/>
                  </a:cubicBezTo>
                  <a:cubicBezTo>
                    <a:pt x="81260" y="31480"/>
                    <a:pt x="81010" y="31230"/>
                    <a:pt x="81010" y="30909"/>
                  </a:cubicBezTo>
                  <a:cubicBezTo>
                    <a:pt x="81022" y="30599"/>
                    <a:pt x="81260" y="30349"/>
                    <a:pt x="81570" y="30349"/>
                  </a:cubicBezTo>
                  <a:close/>
                  <a:moveTo>
                    <a:pt x="85308" y="30349"/>
                  </a:moveTo>
                  <a:cubicBezTo>
                    <a:pt x="85606" y="30349"/>
                    <a:pt x="85880" y="30599"/>
                    <a:pt x="85880" y="30909"/>
                  </a:cubicBezTo>
                  <a:cubicBezTo>
                    <a:pt x="85880" y="31206"/>
                    <a:pt x="85618" y="31480"/>
                    <a:pt x="85308" y="31480"/>
                  </a:cubicBezTo>
                  <a:cubicBezTo>
                    <a:pt x="84999" y="31480"/>
                    <a:pt x="84749" y="31230"/>
                    <a:pt x="84749" y="30909"/>
                  </a:cubicBezTo>
                  <a:cubicBezTo>
                    <a:pt x="84749" y="30599"/>
                    <a:pt x="84999" y="30349"/>
                    <a:pt x="85308" y="30349"/>
                  </a:cubicBezTo>
                  <a:close/>
                  <a:moveTo>
                    <a:pt x="89035" y="30349"/>
                  </a:moveTo>
                  <a:cubicBezTo>
                    <a:pt x="89333" y="30349"/>
                    <a:pt x="89595" y="30599"/>
                    <a:pt x="89595" y="30909"/>
                  </a:cubicBezTo>
                  <a:cubicBezTo>
                    <a:pt x="89595" y="31206"/>
                    <a:pt x="89345" y="31480"/>
                    <a:pt x="89035" y="31480"/>
                  </a:cubicBezTo>
                  <a:cubicBezTo>
                    <a:pt x="88714" y="31480"/>
                    <a:pt x="88464" y="31230"/>
                    <a:pt x="88464" y="30909"/>
                  </a:cubicBezTo>
                  <a:cubicBezTo>
                    <a:pt x="88475" y="30599"/>
                    <a:pt x="88714" y="30349"/>
                    <a:pt x="89035" y="30349"/>
                  </a:cubicBezTo>
                  <a:close/>
                  <a:moveTo>
                    <a:pt x="92762" y="30349"/>
                  </a:moveTo>
                  <a:cubicBezTo>
                    <a:pt x="93059" y="30349"/>
                    <a:pt x="93333" y="30599"/>
                    <a:pt x="93333" y="30909"/>
                  </a:cubicBezTo>
                  <a:cubicBezTo>
                    <a:pt x="93333" y="31206"/>
                    <a:pt x="93071" y="31480"/>
                    <a:pt x="92762" y="31480"/>
                  </a:cubicBezTo>
                  <a:cubicBezTo>
                    <a:pt x="92452" y="31480"/>
                    <a:pt x="92202" y="31230"/>
                    <a:pt x="92202" y="30909"/>
                  </a:cubicBezTo>
                  <a:cubicBezTo>
                    <a:pt x="92202" y="30599"/>
                    <a:pt x="92452" y="30349"/>
                    <a:pt x="92762" y="30349"/>
                  </a:cubicBezTo>
                  <a:close/>
                  <a:moveTo>
                    <a:pt x="96488" y="30349"/>
                  </a:moveTo>
                  <a:cubicBezTo>
                    <a:pt x="96786" y="30349"/>
                    <a:pt x="97048" y="30599"/>
                    <a:pt x="97048" y="30909"/>
                  </a:cubicBezTo>
                  <a:cubicBezTo>
                    <a:pt x="97048" y="31206"/>
                    <a:pt x="96798" y="31480"/>
                    <a:pt x="96488" y="31480"/>
                  </a:cubicBezTo>
                  <a:cubicBezTo>
                    <a:pt x="96191" y="31480"/>
                    <a:pt x="95917" y="31230"/>
                    <a:pt x="95917" y="30909"/>
                  </a:cubicBezTo>
                  <a:cubicBezTo>
                    <a:pt x="95917" y="30599"/>
                    <a:pt x="96179" y="30349"/>
                    <a:pt x="96488" y="30349"/>
                  </a:cubicBezTo>
                  <a:close/>
                  <a:moveTo>
                    <a:pt x="100203" y="30349"/>
                  </a:moveTo>
                  <a:cubicBezTo>
                    <a:pt x="100501" y="30349"/>
                    <a:pt x="100775" y="30599"/>
                    <a:pt x="100775" y="30909"/>
                  </a:cubicBezTo>
                  <a:cubicBezTo>
                    <a:pt x="100775" y="31206"/>
                    <a:pt x="100513" y="31480"/>
                    <a:pt x="100203" y="31480"/>
                  </a:cubicBezTo>
                  <a:cubicBezTo>
                    <a:pt x="99905" y="31480"/>
                    <a:pt x="99644" y="31230"/>
                    <a:pt x="99644" y="30909"/>
                  </a:cubicBezTo>
                  <a:cubicBezTo>
                    <a:pt x="99655" y="30599"/>
                    <a:pt x="99894" y="30349"/>
                    <a:pt x="100203" y="30349"/>
                  </a:cubicBezTo>
                  <a:close/>
                  <a:moveTo>
                    <a:pt x="103942" y="30349"/>
                  </a:moveTo>
                  <a:cubicBezTo>
                    <a:pt x="104239" y="30349"/>
                    <a:pt x="104513" y="30599"/>
                    <a:pt x="104513" y="30909"/>
                  </a:cubicBezTo>
                  <a:cubicBezTo>
                    <a:pt x="104513" y="31206"/>
                    <a:pt x="104251" y="31480"/>
                    <a:pt x="103942" y="31480"/>
                  </a:cubicBezTo>
                  <a:cubicBezTo>
                    <a:pt x="103644" y="31480"/>
                    <a:pt x="103382" y="31230"/>
                    <a:pt x="103382" y="30909"/>
                  </a:cubicBezTo>
                  <a:cubicBezTo>
                    <a:pt x="103382" y="30599"/>
                    <a:pt x="103632" y="30349"/>
                    <a:pt x="103942" y="30349"/>
                  </a:cubicBezTo>
                  <a:close/>
                  <a:moveTo>
                    <a:pt x="107668" y="30349"/>
                  </a:moveTo>
                  <a:cubicBezTo>
                    <a:pt x="107966" y="30349"/>
                    <a:pt x="108228" y="30599"/>
                    <a:pt x="108228" y="30909"/>
                  </a:cubicBezTo>
                  <a:cubicBezTo>
                    <a:pt x="108228" y="31206"/>
                    <a:pt x="107978" y="31480"/>
                    <a:pt x="107668" y="31480"/>
                  </a:cubicBezTo>
                  <a:cubicBezTo>
                    <a:pt x="107371" y="31480"/>
                    <a:pt x="107097" y="31230"/>
                    <a:pt x="107097" y="30909"/>
                  </a:cubicBezTo>
                  <a:cubicBezTo>
                    <a:pt x="107109" y="30599"/>
                    <a:pt x="107347" y="30349"/>
                    <a:pt x="107668" y="30349"/>
                  </a:cubicBezTo>
                  <a:close/>
                  <a:moveTo>
                    <a:pt x="111395" y="30349"/>
                  </a:moveTo>
                  <a:cubicBezTo>
                    <a:pt x="111693" y="30349"/>
                    <a:pt x="111967" y="30599"/>
                    <a:pt x="111967" y="30909"/>
                  </a:cubicBezTo>
                  <a:cubicBezTo>
                    <a:pt x="111967" y="31206"/>
                    <a:pt x="111705" y="31480"/>
                    <a:pt x="111395" y="31480"/>
                  </a:cubicBezTo>
                  <a:cubicBezTo>
                    <a:pt x="111085" y="31480"/>
                    <a:pt x="110835" y="31230"/>
                    <a:pt x="110835" y="30909"/>
                  </a:cubicBezTo>
                  <a:cubicBezTo>
                    <a:pt x="110835" y="30599"/>
                    <a:pt x="111085" y="30349"/>
                    <a:pt x="111395" y="30349"/>
                  </a:cubicBezTo>
                  <a:close/>
                  <a:moveTo>
                    <a:pt x="115122" y="30349"/>
                  </a:moveTo>
                  <a:cubicBezTo>
                    <a:pt x="115419" y="30349"/>
                    <a:pt x="115681" y="30599"/>
                    <a:pt x="115681" y="30909"/>
                  </a:cubicBezTo>
                  <a:cubicBezTo>
                    <a:pt x="115681" y="31206"/>
                    <a:pt x="115431" y="31480"/>
                    <a:pt x="115122" y="31480"/>
                  </a:cubicBezTo>
                  <a:cubicBezTo>
                    <a:pt x="114812" y="31480"/>
                    <a:pt x="114550" y="31230"/>
                    <a:pt x="114550" y="30909"/>
                  </a:cubicBezTo>
                  <a:cubicBezTo>
                    <a:pt x="114574" y="30599"/>
                    <a:pt x="114812" y="30349"/>
                    <a:pt x="115122" y="30349"/>
                  </a:cubicBezTo>
                  <a:close/>
                  <a:moveTo>
                    <a:pt x="118860" y="30349"/>
                  </a:moveTo>
                  <a:cubicBezTo>
                    <a:pt x="119158" y="30349"/>
                    <a:pt x="119420" y="30599"/>
                    <a:pt x="119420" y="30909"/>
                  </a:cubicBezTo>
                  <a:cubicBezTo>
                    <a:pt x="119420" y="31206"/>
                    <a:pt x="119170" y="31480"/>
                    <a:pt x="118860" y="31480"/>
                  </a:cubicBezTo>
                  <a:cubicBezTo>
                    <a:pt x="118539" y="31480"/>
                    <a:pt x="118289" y="31230"/>
                    <a:pt x="118289" y="30909"/>
                  </a:cubicBezTo>
                  <a:cubicBezTo>
                    <a:pt x="118289" y="30599"/>
                    <a:pt x="118539" y="30349"/>
                    <a:pt x="118860" y="30349"/>
                  </a:cubicBezTo>
                  <a:close/>
                  <a:moveTo>
                    <a:pt x="122575" y="30349"/>
                  </a:moveTo>
                  <a:cubicBezTo>
                    <a:pt x="122873" y="30349"/>
                    <a:pt x="123146" y="30599"/>
                    <a:pt x="123146" y="30909"/>
                  </a:cubicBezTo>
                  <a:cubicBezTo>
                    <a:pt x="123146" y="31206"/>
                    <a:pt x="122885" y="31480"/>
                    <a:pt x="122575" y="31480"/>
                  </a:cubicBezTo>
                  <a:cubicBezTo>
                    <a:pt x="122265" y="31480"/>
                    <a:pt x="122015" y="31230"/>
                    <a:pt x="122015" y="30909"/>
                  </a:cubicBezTo>
                  <a:cubicBezTo>
                    <a:pt x="122027" y="30599"/>
                    <a:pt x="122277" y="30349"/>
                    <a:pt x="122575" y="30349"/>
                  </a:cubicBezTo>
                  <a:close/>
                  <a:moveTo>
                    <a:pt x="126314" y="30349"/>
                  </a:moveTo>
                  <a:cubicBezTo>
                    <a:pt x="126611" y="30349"/>
                    <a:pt x="126873" y="30599"/>
                    <a:pt x="126873" y="30909"/>
                  </a:cubicBezTo>
                  <a:cubicBezTo>
                    <a:pt x="126873" y="31206"/>
                    <a:pt x="126623" y="31480"/>
                    <a:pt x="126314" y="31480"/>
                  </a:cubicBezTo>
                  <a:cubicBezTo>
                    <a:pt x="126004" y="31480"/>
                    <a:pt x="125742" y="31230"/>
                    <a:pt x="125742" y="30909"/>
                  </a:cubicBezTo>
                  <a:cubicBezTo>
                    <a:pt x="125742" y="30599"/>
                    <a:pt x="126004" y="30349"/>
                    <a:pt x="126314" y="30349"/>
                  </a:cubicBezTo>
                  <a:close/>
                  <a:moveTo>
                    <a:pt x="130028" y="30349"/>
                  </a:moveTo>
                  <a:cubicBezTo>
                    <a:pt x="130326" y="30349"/>
                    <a:pt x="130600" y="30599"/>
                    <a:pt x="130600" y="30909"/>
                  </a:cubicBezTo>
                  <a:cubicBezTo>
                    <a:pt x="130600" y="31206"/>
                    <a:pt x="130350" y="31480"/>
                    <a:pt x="130028" y="31480"/>
                  </a:cubicBezTo>
                  <a:cubicBezTo>
                    <a:pt x="129731" y="31480"/>
                    <a:pt x="129469" y="31230"/>
                    <a:pt x="129469" y="30909"/>
                  </a:cubicBezTo>
                  <a:cubicBezTo>
                    <a:pt x="129469" y="30599"/>
                    <a:pt x="129719" y="30349"/>
                    <a:pt x="130028" y="30349"/>
                  </a:cubicBezTo>
                  <a:close/>
                  <a:moveTo>
                    <a:pt x="133767" y="30349"/>
                  </a:moveTo>
                  <a:cubicBezTo>
                    <a:pt x="134065" y="30349"/>
                    <a:pt x="134326" y="30599"/>
                    <a:pt x="134326" y="30909"/>
                  </a:cubicBezTo>
                  <a:cubicBezTo>
                    <a:pt x="134326" y="31206"/>
                    <a:pt x="134076" y="31480"/>
                    <a:pt x="133767" y="31480"/>
                  </a:cubicBezTo>
                  <a:cubicBezTo>
                    <a:pt x="133469" y="31480"/>
                    <a:pt x="133207" y="31230"/>
                    <a:pt x="133207" y="30909"/>
                  </a:cubicBezTo>
                  <a:cubicBezTo>
                    <a:pt x="133207" y="30599"/>
                    <a:pt x="133457" y="30349"/>
                    <a:pt x="133767" y="30349"/>
                  </a:cubicBezTo>
                  <a:close/>
                  <a:moveTo>
                    <a:pt x="137494" y="30349"/>
                  </a:moveTo>
                  <a:cubicBezTo>
                    <a:pt x="137791" y="30349"/>
                    <a:pt x="138053" y="30599"/>
                    <a:pt x="138053" y="30909"/>
                  </a:cubicBezTo>
                  <a:cubicBezTo>
                    <a:pt x="138053" y="31206"/>
                    <a:pt x="137803" y="31480"/>
                    <a:pt x="137494" y="31480"/>
                  </a:cubicBezTo>
                  <a:cubicBezTo>
                    <a:pt x="137196" y="31480"/>
                    <a:pt x="136922" y="31230"/>
                    <a:pt x="136922" y="30909"/>
                  </a:cubicBezTo>
                  <a:cubicBezTo>
                    <a:pt x="136934" y="30599"/>
                    <a:pt x="137172" y="30349"/>
                    <a:pt x="137494" y="30349"/>
                  </a:cubicBezTo>
                  <a:close/>
                  <a:moveTo>
                    <a:pt x="141220" y="30349"/>
                  </a:moveTo>
                  <a:cubicBezTo>
                    <a:pt x="141518" y="30349"/>
                    <a:pt x="141792" y="30599"/>
                    <a:pt x="141792" y="30909"/>
                  </a:cubicBezTo>
                  <a:cubicBezTo>
                    <a:pt x="141792" y="31206"/>
                    <a:pt x="141530" y="31480"/>
                    <a:pt x="141220" y="31480"/>
                  </a:cubicBezTo>
                  <a:cubicBezTo>
                    <a:pt x="140911" y="31480"/>
                    <a:pt x="140661" y="31230"/>
                    <a:pt x="140661" y="30909"/>
                  </a:cubicBezTo>
                  <a:cubicBezTo>
                    <a:pt x="140661" y="30599"/>
                    <a:pt x="140911" y="30349"/>
                    <a:pt x="141220" y="30349"/>
                  </a:cubicBezTo>
                  <a:close/>
                  <a:moveTo>
                    <a:pt x="1548" y="32206"/>
                  </a:moveTo>
                  <a:cubicBezTo>
                    <a:pt x="1846" y="32206"/>
                    <a:pt x="2119" y="32456"/>
                    <a:pt x="2119" y="32778"/>
                  </a:cubicBezTo>
                  <a:cubicBezTo>
                    <a:pt x="2119" y="33087"/>
                    <a:pt x="1858" y="33338"/>
                    <a:pt x="1548" y="33338"/>
                  </a:cubicBezTo>
                  <a:cubicBezTo>
                    <a:pt x="1238" y="33338"/>
                    <a:pt x="988" y="33087"/>
                    <a:pt x="988" y="32778"/>
                  </a:cubicBezTo>
                  <a:cubicBezTo>
                    <a:pt x="988" y="32456"/>
                    <a:pt x="1238" y="32206"/>
                    <a:pt x="1548" y="32206"/>
                  </a:cubicBezTo>
                  <a:close/>
                  <a:moveTo>
                    <a:pt x="5287" y="32206"/>
                  </a:moveTo>
                  <a:cubicBezTo>
                    <a:pt x="5596" y="32206"/>
                    <a:pt x="5846" y="32456"/>
                    <a:pt x="5846" y="32778"/>
                  </a:cubicBezTo>
                  <a:cubicBezTo>
                    <a:pt x="5846" y="33087"/>
                    <a:pt x="5596" y="33338"/>
                    <a:pt x="5287" y="33338"/>
                  </a:cubicBezTo>
                  <a:cubicBezTo>
                    <a:pt x="4977" y="33338"/>
                    <a:pt x="4715" y="33087"/>
                    <a:pt x="4715" y="32778"/>
                  </a:cubicBezTo>
                  <a:cubicBezTo>
                    <a:pt x="4715" y="32456"/>
                    <a:pt x="4977" y="32206"/>
                    <a:pt x="5287" y="32206"/>
                  </a:cubicBezTo>
                  <a:close/>
                  <a:moveTo>
                    <a:pt x="9001" y="32206"/>
                  </a:moveTo>
                  <a:cubicBezTo>
                    <a:pt x="9299" y="32206"/>
                    <a:pt x="9573" y="32456"/>
                    <a:pt x="9573" y="32778"/>
                  </a:cubicBezTo>
                  <a:cubicBezTo>
                    <a:pt x="9573" y="33087"/>
                    <a:pt x="9323" y="33338"/>
                    <a:pt x="9001" y="33338"/>
                  </a:cubicBezTo>
                  <a:cubicBezTo>
                    <a:pt x="8704" y="33338"/>
                    <a:pt x="8442" y="33087"/>
                    <a:pt x="8442" y="32778"/>
                  </a:cubicBezTo>
                  <a:cubicBezTo>
                    <a:pt x="8442" y="32456"/>
                    <a:pt x="8692" y="32206"/>
                    <a:pt x="9001" y="32206"/>
                  </a:cubicBezTo>
                  <a:close/>
                  <a:moveTo>
                    <a:pt x="12728" y="32206"/>
                  </a:moveTo>
                  <a:cubicBezTo>
                    <a:pt x="13037" y="32206"/>
                    <a:pt x="13288" y="32456"/>
                    <a:pt x="13288" y="32778"/>
                  </a:cubicBezTo>
                  <a:cubicBezTo>
                    <a:pt x="13288" y="33087"/>
                    <a:pt x="13037" y="33338"/>
                    <a:pt x="12728" y="33338"/>
                  </a:cubicBezTo>
                  <a:cubicBezTo>
                    <a:pt x="12418" y="33338"/>
                    <a:pt x="12156" y="33087"/>
                    <a:pt x="12156" y="32778"/>
                  </a:cubicBezTo>
                  <a:cubicBezTo>
                    <a:pt x="12156" y="32456"/>
                    <a:pt x="12418" y="32206"/>
                    <a:pt x="12728" y="32206"/>
                  </a:cubicBezTo>
                  <a:close/>
                  <a:moveTo>
                    <a:pt x="16466" y="32206"/>
                  </a:moveTo>
                  <a:cubicBezTo>
                    <a:pt x="16764" y="32206"/>
                    <a:pt x="17026" y="32456"/>
                    <a:pt x="17026" y="32778"/>
                  </a:cubicBezTo>
                  <a:cubicBezTo>
                    <a:pt x="17026" y="33087"/>
                    <a:pt x="16776" y="33338"/>
                    <a:pt x="16466" y="33338"/>
                  </a:cubicBezTo>
                  <a:cubicBezTo>
                    <a:pt x="16169" y="33338"/>
                    <a:pt x="15895" y="33087"/>
                    <a:pt x="15895" y="32778"/>
                  </a:cubicBezTo>
                  <a:cubicBezTo>
                    <a:pt x="15895" y="32456"/>
                    <a:pt x="16145" y="32206"/>
                    <a:pt x="16466" y="32206"/>
                  </a:cubicBezTo>
                  <a:close/>
                  <a:moveTo>
                    <a:pt x="20181" y="32206"/>
                  </a:moveTo>
                  <a:cubicBezTo>
                    <a:pt x="20491" y="32206"/>
                    <a:pt x="20753" y="32456"/>
                    <a:pt x="20753" y="32778"/>
                  </a:cubicBezTo>
                  <a:cubicBezTo>
                    <a:pt x="20753" y="33087"/>
                    <a:pt x="20491" y="33338"/>
                    <a:pt x="20181" y="33338"/>
                  </a:cubicBezTo>
                  <a:cubicBezTo>
                    <a:pt x="19872" y="33338"/>
                    <a:pt x="19622" y="33087"/>
                    <a:pt x="19622" y="32778"/>
                  </a:cubicBezTo>
                  <a:cubicBezTo>
                    <a:pt x="19622" y="32456"/>
                    <a:pt x="19872" y="32206"/>
                    <a:pt x="20181" y="32206"/>
                  </a:cubicBezTo>
                  <a:close/>
                  <a:moveTo>
                    <a:pt x="23920" y="32206"/>
                  </a:moveTo>
                  <a:cubicBezTo>
                    <a:pt x="24217" y="32206"/>
                    <a:pt x="24479" y="32456"/>
                    <a:pt x="24479" y="32778"/>
                  </a:cubicBezTo>
                  <a:cubicBezTo>
                    <a:pt x="24479" y="33087"/>
                    <a:pt x="24229" y="33338"/>
                    <a:pt x="23920" y="33338"/>
                  </a:cubicBezTo>
                  <a:cubicBezTo>
                    <a:pt x="23610" y="33338"/>
                    <a:pt x="23348" y="33087"/>
                    <a:pt x="23348" y="32778"/>
                  </a:cubicBezTo>
                  <a:cubicBezTo>
                    <a:pt x="23348" y="32456"/>
                    <a:pt x="23610" y="32206"/>
                    <a:pt x="23920" y="32206"/>
                  </a:cubicBezTo>
                  <a:close/>
                  <a:moveTo>
                    <a:pt x="27635" y="32206"/>
                  </a:moveTo>
                  <a:cubicBezTo>
                    <a:pt x="27956" y="32206"/>
                    <a:pt x="28206" y="32456"/>
                    <a:pt x="28206" y="32778"/>
                  </a:cubicBezTo>
                  <a:cubicBezTo>
                    <a:pt x="28206" y="33087"/>
                    <a:pt x="27956" y="33338"/>
                    <a:pt x="27635" y="33338"/>
                  </a:cubicBezTo>
                  <a:cubicBezTo>
                    <a:pt x="27325" y="33338"/>
                    <a:pt x="27075" y="33087"/>
                    <a:pt x="27075" y="32778"/>
                  </a:cubicBezTo>
                  <a:cubicBezTo>
                    <a:pt x="27075" y="32456"/>
                    <a:pt x="27325" y="32206"/>
                    <a:pt x="27635" y="32206"/>
                  </a:cubicBezTo>
                  <a:close/>
                  <a:moveTo>
                    <a:pt x="31373" y="32206"/>
                  </a:moveTo>
                  <a:cubicBezTo>
                    <a:pt x="31671" y="32206"/>
                    <a:pt x="31945" y="32456"/>
                    <a:pt x="31945" y="32778"/>
                  </a:cubicBezTo>
                  <a:cubicBezTo>
                    <a:pt x="31945" y="33087"/>
                    <a:pt x="31683" y="33338"/>
                    <a:pt x="31373" y="33338"/>
                  </a:cubicBezTo>
                  <a:cubicBezTo>
                    <a:pt x="31064" y="33338"/>
                    <a:pt x="30814" y="33087"/>
                    <a:pt x="30814" y="32778"/>
                  </a:cubicBezTo>
                  <a:cubicBezTo>
                    <a:pt x="30814" y="32456"/>
                    <a:pt x="31064" y="32206"/>
                    <a:pt x="31373" y="32206"/>
                  </a:cubicBezTo>
                  <a:close/>
                  <a:moveTo>
                    <a:pt x="35100" y="32206"/>
                  </a:moveTo>
                  <a:cubicBezTo>
                    <a:pt x="35409" y="32206"/>
                    <a:pt x="35659" y="32456"/>
                    <a:pt x="35659" y="32778"/>
                  </a:cubicBezTo>
                  <a:cubicBezTo>
                    <a:pt x="35659" y="33087"/>
                    <a:pt x="35409" y="33338"/>
                    <a:pt x="35100" y="33338"/>
                  </a:cubicBezTo>
                  <a:cubicBezTo>
                    <a:pt x="34778" y="33338"/>
                    <a:pt x="34528" y="33087"/>
                    <a:pt x="34528" y="32778"/>
                  </a:cubicBezTo>
                  <a:cubicBezTo>
                    <a:pt x="34528" y="32456"/>
                    <a:pt x="34778" y="32206"/>
                    <a:pt x="35100" y="32206"/>
                  </a:cubicBezTo>
                  <a:close/>
                  <a:moveTo>
                    <a:pt x="38815" y="32206"/>
                  </a:moveTo>
                  <a:cubicBezTo>
                    <a:pt x="39112" y="32206"/>
                    <a:pt x="39386" y="32456"/>
                    <a:pt x="39386" y="32778"/>
                  </a:cubicBezTo>
                  <a:cubicBezTo>
                    <a:pt x="39386" y="33087"/>
                    <a:pt x="39124" y="33338"/>
                    <a:pt x="38815" y="33338"/>
                  </a:cubicBezTo>
                  <a:cubicBezTo>
                    <a:pt x="38517" y="33338"/>
                    <a:pt x="38255" y="33087"/>
                    <a:pt x="38255" y="32778"/>
                  </a:cubicBezTo>
                  <a:cubicBezTo>
                    <a:pt x="38255" y="32456"/>
                    <a:pt x="38505" y="32206"/>
                    <a:pt x="38815" y="32206"/>
                  </a:cubicBezTo>
                  <a:close/>
                  <a:moveTo>
                    <a:pt x="42553" y="32206"/>
                  </a:moveTo>
                  <a:cubicBezTo>
                    <a:pt x="42863" y="32206"/>
                    <a:pt x="43113" y="32456"/>
                    <a:pt x="43113" y="32778"/>
                  </a:cubicBezTo>
                  <a:cubicBezTo>
                    <a:pt x="43113" y="33087"/>
                    <a:pt x="42863" y="33338"/>
                    <a:pt x="42553" y="33338"/>
                  </a:cubicBezTo>
                  <a:cubicBezTo>
                    <a:pt x="42232" y="33338"/>
                    <a:pt x="41982" y="33087"/>
                    <a:pt x="41982" y="32778"/>
                  </a:cubicBezTo>
                  <a:cubicBezTo>
                    <a:pt x="41982" y="32456"/>
                    <a:pt x="42244" y="32206"/>
                    <a:pt x="42553" y="32206"/>
                  </a:cubicBezTo>
                  <a:close/>
                  <a:moveTo>
                    <a:pt x="46268" y="32206"/>
                  </a:moveTo>
                  <a:cubicBezTo>
                    <a:pt x="46565" y="32206"/>
                    <a:pt x="46839" y="32456"/>
                    <a:pt x="46839" y="32778"/>
                  </a:cubicBezTo>
                  <a:cubicBezTo>
                    <a:pt x="46839" y="33087"/>
                    <a:pt x="46589" y="33338"/>
                    <a:pt x="46268" y="33338"/>
                  </a:cubicBezTo>
                  <a:cubicBezTo>
                    <a:pt x="45970" y="33338"/>
                    <a:pt x="45708" y="33087"/>
                    <a:pt x="45708" y="32778"/>
                  </a:cubicBezTo>
                  <a:cubicBezTo>
                    <a:pt x="45708" y="32456"/>
                    <a:pt x="45958" y="32206"/>
                    <a:pt x="46268" y="32206"/>
                  </a:cubicBezTo>
                  <a:close/>
                  <a:moveTo>
                    <a:pt x="50006" y="32206"/>
                  </a:moveTo>
                  <a:cubicBezTo>
                    <a:pt x="50316" y="32206"/>
                    <a:pt x="50578" y="32456"/>
                    <a:pt x="50578" y="32778"/>
                  </a:cubicBezTo>
                  <a:cubicBezTo>
                    <a:pt x="50578" y="33087"/>
                    <a:pt x="50316" y="33338"/>
                    <a:pt x="50006" y="33338"/>
                  </a:cubicBezTo>
                  <a:cubicBezTo>
                    <a:pt x="49697" y="33338"/>
                    <a:pt x="49447" y="33087"/>
                    <a:pt x="49447" y="32778"/>
                  </a:cubicBezTo>
                  <a:cubicBezTo>
                    <a:pt x="49447" y="32456"/>
                    <a:pt x="49697" y="32206"/>
                    <a:pt x="50006" y="32206"/>
                  </a:cubicBezTo>
                  <a:close/>
                  <a:moveTo>
                    <a:pt x="53733" y="32206"/>
                  </a:moveTo>
                  <a:cubicBezTo>
                    <a:pt x="54031" y="32206"/>
                    <a:pt x="54293" y="32456"/>
                    <a:pt x="54293" y="32778"/>
                  </a:cubicBezTo>
                  <a:cubicBezTo>
                    <a:pt x="54293" y="33087"/>
                    <a:pt x="54043" y="33338"/>
                    <a:pt x="53733" y="33338"/>
                  </a:cubicBezTo>
                  <a:cubicBezTo>
                    <a:pt x="53412" y="33338"/>
                    <a:pt x="53162" y="33087"/>
                    <a:pt x="53162" y="32778"/>
                  </a:cubicBezTo>
                  <a:cubicBezTo>
                    <a:pt x="53162" y="32456"/>
                    <a:pt x="53412" y="32206"/>
                    <a:pt x="53733" y="32206"/>
                  </a:cubicBezTo>
                  <a:close/>
                  <a:moveTo>
                    <a:pt x="57460" y="32206"/>
                  </a:moveTo>
                  <a:cubicBezTo>
                    <a:pt x="57781" y="32206"/>
                    <a:pt x="58031" y="32456"/>
                    <a:pt x="58031" y="32778"/>
                  </a:cubicBezTo>
                  <a:cubicBezTo>
                    <a:pt x="58031" y="33087"/>
                    <a:pt x="57781" y="33338"/>
                    <a:pt x="57460" y="33338"/>
                  </a:cubicBezTo>
                  <a:cubicBezTo>
                    <a:pt x="57150" y="33338"/>
                    <a:pt x="56900" y="33087"/>
                    <a:pt x="56900" y="32778"/>
                  </a:cubicBezTo>
                  <a:cubicBezTo>
                    <a:pt x="56900" y="32456"/>
                    <a:pt x="57150" y="32206"/>
                    <a:pt x="57460" y="32206"/>
                  </a:cubicBezTo>
                  <a:close/>
                  <a:moveTo>
                    <a:pt x="61186" y="32206"/>
                  </a:moveTo>
                  <a:cubicBezTo>
                    <a:pt x="61484" y="32206"/>
                    <a:pt x="61746" y="32456"/>
                    <a:pt x="61746" y="32778"/>
                  </a:cubicBezTo>
                  <a:cubicBezTo>
                    <a:pt x="61746" y="33087"/>
                    <a:pt x="61496" y="33338"/>
                    <a:pt x="61186" y="33338"/>
                  </a:cubicBezTo>
                  <a:cubicBezTo>
                    <a:pt x="60877" y="33338"/>
                    <a:pt x="60615" y="33087"/>
                    <a:pt x="60615" y="32778"/>
                  </a:cubicBezTo>
                  <a:cubicBezTo>
                    <a:pt x="60615" y="32456"/>
                    <a:pt x="60877" y="32206"/>
                    <a:pt x="61186" y="32206"/>
                  </a:cubicBezTo>
                  <a:close/>
                  <a:moveTo>
                    <a:pt x="64925" y="32206"/>
                  </a:moveTo>
                  <a:cubicBezTo>
                    <a:pt x="65234" y="32206"/>
                    <a:pt x="65485" y="32456"/>
                    <a:pt x="65485" y="32778"/>
                  </a:cubicBezTo>
                  <a:cubicBezTo>
                    <a:pt x="65485" y="33087"/>
                    <a:pt x="65234" y="33338"/>
                    <a:pt x="64925" y="33338"/>
                  </a:cubicBezTo>
                  <a:cubicBezTo>
                    <a:pt x="64603" y="33338"/>
                    <a:pt x="64353" y="33087"/>
                    <a:pt x="64353" y="32778"/>
                  </a:cubicBezTo>
                  <a:cubicBezTo>
                    <a:pt x="64353" y="32456"/>
                    <a:pt x="64603" y="32206"/>
                    <a:pt x="64925" y="32206"/>
                  </a:cubicBezTo>
                  <a:close/>
                  <a:moveTo>
                    <a:pt x="68640" y="32206"/>
                  </a:moveTo>
                  <a:cubicBezTo>
                    <a:pt x="68937" y="32206"/>
                    <a:pt x="69211" y="32456"/>
                    <a:pt x="69211" y="32778"/>
                  </a:cubicBezTo>
                  <a:cubicBezTo>
                    <a:pt x="69211" y="33087"/>
                    <a:pt x="68949" y="33338"/>
                    <a:pt x="68640" y="33338"/>
                  </a:cubicBezTo>
                  <a:cubicBezTo>
                    <a:pt x="68330" y="33338"/>
                    <a:pt x="68080" y="33087"/>
                    <a:pt x="68080" y="32778"/>
                  </a:cubicBezTo>
                  <a:cubicBezTo>
                    <a:pt x="68092" y="32456"/>
                    <a:pt x="68330" y="32206"/>
                    <a:pt x="68640" y="32206"/>
                  </a:cubicBezTo>
                  <a:close/>
                  <a:moveTo>
                    <a:pt x="72366" y="32206"/>
                  </a:moveTo>
                  <a:cubicBezTo>
                    <a:pt x="72676" y="32206"/>
                    <a:pt x="72926" y="32456"/>
                    <a:pt x="72926" y="32778"/>
                  </a:cubicBezTo>
                  <a:cubicBezTo>
                    <a:pt x="72926" y="33087"/>
                    <a:pt x="72676" y="33338"/>
                    <a:pt x="72366" y="33338"/>
                  </a:cubicBezTo>
                  <a:cubicBezTo>
                    <a:pt x="72045" y="33338"/>
                    <a:pt x="71795" y="33087"/>
                    <a:pt x="71795" y="32778"/>
                  </a:cubicBezTo>
                  <a:cubicBezTo>
                    <a:pt x="71795" y="32456"/>
                    <a:pt x="72069" y="32206"/>
                    <a:pt x="72366" y="32206"/>
                  </a:cubicBezTo>
                  <a:close/>
                  <a:moveTo>
                    <a:pt x="76093" y="32206"/>
                  </a:moveTo>
                  <a:cubicBezTo>
                    <a:pt x="76391" y="32206"/>
                    <a:pt x="76664" y="32456"/>
                    <a:pt x="76664" y="32778"/>
                  </a:cubicBezTo>
                  <a:cubicBezTo>
                    <a:pt x="76664" y="33087"/>
                    <a:pt x="76403" y="33338"/>
                    <a:pt x="76093" y="33338"/>
                  </a:cubicBezTo>
                  <a:cubicBezTo>
                    <a:pt x="75795" y="33338"/>
                    <a:pt x="75533" y="33087"/>
                    <a:pt x="75533" y="32778"/>
                  </a:cubicBezTo>
                  <a:cubicBezTo>
                    <a:pt x="75533" y="32456"/>
                    <a:pt x="75783" y="32206"/>
                    <a:pt x="76093" y="32206"/>
                  </a:cubicBezTo>
                  <a:close/>
                  <a:moveTo>
                    <a:pt x="79712" y="32206"/>
                  </a:moveTo>
                  <a:cubicBezTo>
                    <a:pt x="80010" y="32206"/>
                    <a:pt x="80284" y="32456"/>
                    <a:pt x="80284" y="32778"/>
                  </a:cubicBezTo>
                  <a:cubicBezTo>
                    <a:pt x="80284" y="33087"/>
                    <a:pt x="80022" y="33338"/>
                    <a:pt x="79712" y="33338"/>
                  </a:cubicBezTo>
                  <a:cubicBezTo>
                    <a:pt x="79403" y="33338"/>
                    <a:pt x="79153" y="33087"/>
                    <a:pt x="79153" y="32778"/>
                  </a:cubicBezTo>
                  <a:cubicBezTo>
                    <a:pt x="79153" y="32456"/>
                    <a:pt x="79403" y="32206"/>
                    <a:pt x="79712" y="32206"/>
                  </a:cubicBezTo>
                  <a:close/>
                  <a:moveTo>
                    <a:pt x="83451" y="32206"/>
                  </a:moveTo>
                  <a:cubicBezTo>
                    <a:pt x="83761" y="32206"/>
                    <a:pt x="84011" y="32456"/>
                    <a:pt x="84011" y="32778"/>
                  </a:cubicBezTo>
                  <a:cubicBezTo>
                    <a:pt x="84011" y="33087"/>
                    <a:pt x="83761" y="33338"/>
                    <a:pt x="83451" y="33338"/>
                  </a:cubicBezTo>
                  <a:cubicBezTo>
                    <a:pt x="83141" y="33338"/>
                    <a:pt x="82880" y="33087"/>
                    <a:pt x="82880" y="32778"/>
                  </a:cubicBezTo>
                  <a:cubicBezTo>
                    <a:pt x="82880" y="32456"/>
                    <a:pt x="83141" y="32206"/>
                    <a:pt x="83451" y="32206"/>
                  </a:cubicBezTo>
                  <a:close/>
                  <a:moveTo>
                    <a:pt x="87166" y="32206"/>
                  </a:moveTo>
                  <a:cubicBezTo>
                    <a:pt x="87463" y="32206"/>
                    <a:pt x="87737" y="32456"/>
                    <a:pt x="87737" y="32778"/>
                  </a:cubicBezTo>
                  <a:cubicBezTo>
                    <a:pt x="87737" y="33087"/>
                    <a:pt x="87475" y="33338"/>
                    <a:pt x="87166" y="33338"/>
                  </a:cubicBezTo>
                  <a:cubicBezTo>
                    <a:pt x="86856" y="33338"/>
                    <a:pt x="86606" y="33087"/>
                    <a:pt x="86606" y="32778"/>
                  </a:cubicBezTo>
                  <a:cubicBezTo>
                    <a:pt x="86606" y="32456"/>
                    <a:pt x="86856" y="32206"/>
                    <a:pt x="87166" y="32206"/>
                  </a:cubicBezTo>
                  <a:close/>
                  <a:moveTo>
                    <a:pt x="90904" y="32206"/>
                  </a:moveTo>
                  <a:cubicBezTo>
                    <a:pt x="91214" y="32206"/>
                    <a:pt x="91464" y="32456"/>
                    <a:pt x="91464" y="32778"/>
                  </a:cubicBezTo>
                  <a:cubicBezTo>
                    <a:pt x="91464" y="33087"/>
                    <a:pt x="91214" y="33338"/>
                    <a:pt x="90904" y="33338"/>
                  </a:cubicBezTo>
                  <a:cubicBezTo>
                    <a:pt x="90595" y="33338"/>
                    <a:pt x="90345" y="33087"/>
                    <a:pt x="90345" y="32778"/>
                  </a:cubicBezTo>
                  <a:cubicBezTo>
                    <a:pt x="90345" y="32456"/>
                    <a:pt x="90595" y="32206"/>
                    <a:pt x="90904" y="32206"/>
                  </a:cubicBezTo>
                  <a:close/>
                  <a:moveTo>
                    <a:pt x="94631" y="32206"/>
                  </a:moveTo>
                  <a:cubicBezTo>
                    <a:pt x="94929" y="32206"/>
                    <a:pt x="95191" y="32456"/>
                    <a:pt x="95191" y="32778"/>
                  </a:cubicBezTo>
                  <a:cubicBezTo>
                    <a:pt x="95191" y="33087"/>
                    <a:pt x="94941" y="33338"/>
                    <a:pt x="94631" y="33338"/>
                  </a:cubicBezTo>
                  <a:cubicBezTo>
                    <a:pt x="94310" y="33338"/>
                    <a:pt x="94060" y="33087"/>
                    <a:pt x="94060" y="32778"/>
                  </a:cubicBezTo>
                  <a:cubicBezTo>
                    <a:pt x="94071" y="32456"/>
                    <a:pt x="94310" y="32206"/>
                    <a:pt x="94631" y="32206"/>
                  </a:cubicBezTo>
                  <a:close/>
                  <a:moveTo>
                    <a:pt x="98346" y="32206"/>
                  </a:moveTo>
                  <a:cubicBezTo>
                    <a:pt x="98655" y="32206"/>
                    <a:pt x="98905" y="32456"/>
                    <a:pt x="98905" y="32778"/>
                  </a:cubicBezTo>
                  <a:cubicBezTo>
                    <a:pt x="98905" y="33087"/>
                    <a:pt x="98655" y="33338"/>
                    <a:pt x="98346" y="33338"/>
                  </a:cubicBezTo>
                  <a:cubicBezTo>
                    <a:pt x="98036" y="33338"/>
                    <a:pt x="97786" y="33087"/>
                    <a:pt x="97786" y="32778"/>
                  </a:cubicBezTo>
                  <a:cubicBezTo>
                    <a:pt x="97786" y="32456"/>
                    <a:pt x="98036" y="32206"/>
                    <a:pt x="98346" y="32206"/>
                  </a:cubicBezTo>
                  <a:close/>
                  <a:moveTo>
                    <a:pt x="102084" y="32206"/>
                  </a:moveTo>
                  <a:cubicBezTo>
                    <a:pt x="102382" y="32206"/>
                    <a:pt x="102644" y="32456"/>
                    <a:pt x="102644" y="32778"/>
                  </a:cubicBezTo>
                  <a:cubicBezTo>
                    <a:pt x="102644" y="33087"/>
                    <a:pt x="102394" y="33338"/>
                    <a:pt x="102084" y="33338"/>
                  </a:cubicBezTo>
                  <a:cubicBezTo>
                    <a:pt x="101787" y="33338"/>
                    <a:pt x="101513" y="33087"/>
                    <a:pt x="101513" y="32778"/>
                  </a:cubicBezTo>
                  <a:cubicBezTo>
                    <a:pt x="101513" y="32456"/>
                    <a:pt x="101775" y="32206"/>
                    <a:pt x="102084" y="32206"/>
                  </a:cubicBezTo>
                  <a:close/>
                  <a:moveTo>
                    <a:pt x="105799" y="32206"/>
                  </a:moveTo>
                  <a:cubicBezTo>
                    <a:pt x="106121" y="32206"/>
                    <a:pt x="106371" y="32456"/>
                    <a:pt x="106371" y="32778"/>
                  </a:cubicBezTo>
                  <a:cubicBezTo>
                    <a:pt x="106371" y="33087"/>
                    <a:pt x="106109" y="33338"/>
                    <a:pt x="105799" y="33338"/>
                  </a:cubicBezTo>
                  <a:cubicBezTo>
                    <a:pt x="105490" y="33338"/>
                    <a:pt x="105239" y="33087"/>
                    <a:pt x="105239" y="32778"/>
                  </a:cubicBezTo>
                  <a:cubicBezTo>
                    <a:pt x="105239" y="32456"/>
                    <a:pt x="105490" y="32206"/>
                    <a:pt x="105799" y="32206"/>
                  </a:cubicBezTo>
                  <a:close/>
                  <a:moveTo>
                    <a:pt x="109538" y="32206"/>
                  </a:moveTo>
                  <a:cubicBezTo>
                    <a:pt x="109835" y="32206"/>
                    <a:pt x="110109" y="32456"/>
                    <a:pt x="110109" y="32778"/>
                  </a:cubicBezTo>
                  <a:cubicBezTo>
                    <a:pt x="110109" y="33087"/>
                    <a:pt x="109847" y="33338"/>
                    <a:pt x="109538" y="33338"/>
                  </a:cubicBezTo>
                  <a:cubicBezTo>
                    <a:pt x="109228" y="33338"/>
                    <a:pt x="108978" y="33087"/>
                    <a:pt x="108978" y="32778"/>
                  </a:cubicBezTo>
                  <a:cubicBezTo>
                    <a:pt x="108978" y="32456"/>
                    <a:pt x="109228" y="32206"/>
                    <a:pt x="109538" y="32206"/>
                  </a:cubicBezTo>
                  <a:close/>
                  <a:moveTo>
                    <a:pt x="113264" y="32206"/>
                  </a:moveTo>
                  <a:cubicBezTo>
                    <a:pt x="113574" y="32206"/>
                    <a:pt x="113824" y="32456"/>
                    <a:pt x="113824" y="32778"/>
                  </a:cubicBezTo>
                  <a:cubicBezTo>
                    <a:pt x="113824" y="33087"/>
                    <a:pt x="113574" y="33338"/>
                    <a:pt x="113264" y="33338"/>
                  </a:cubicBezTo>
                  <a:cubicBezTo>
                    <a:pt x="112943" y="33338"/>
                    <a:pt x="112693" y="33087"/>
                    <a:pt x="112693" y="32778"/>
                  </a:cubicBezTo>
                  <a:cubicBezTo>
                    <a:pt x="112693" y="32456"/>
                    <a:pt x="112943" y="32206"/>
                    <a:pt x="113264" y="32206"/>
                  </a:cubicBezTo>
                  <a:close/>
                  <a:moveTo>
                    <a:pt x="116991" y="32206"/>
                  </a:moveTo>
                  <a:cubicBezTo>
                    <a:pt x="117289" y="32206"/>
                    <a:pt x="117562" y="32456"/>
                    <a:pt x="117562" y="32778"/>
                  </a:cubicBezTo>
                  <a:cubicBezTo>
                    <a:pt x="117562" y="33087"/>
                    <a:pt x="117312" y="33338"/>
                    <a:pt x="116991" y="33338"/>
                  </a:cubicBezTo>
                  <a:cubicBezTo>
                    <a:pt x="116681" y="33338"/>
                    <a:pt x="116431" y="33087"/>
                    <a:pt x="116431" y="32778"/>
                  </a:cubicBezTo>
                  <a:cubicBezTo>
                    <a:pt x="116431" y="32456"/>
                    <a:pt x="116681" y="32206"/>
                    <a:pt x="116991" y="32206"/>
                  </a:cubicBezTo>
                  <a:close/>
                  <a:moveTo>
                    <a:pt x="120718" y="32206"/>
                  </a:moveTo>
                  <a:cubicBezTo>
                    <a:pt x="121027" y="32206"/>
                    <a:pt x="121277" y="32456"/>
                    <a:pt x="121277" y="32778"/>
                  </a:cubicBezTo>
                  <a:cubicBezTo>
                    <a:pt x="121277" y="33087"/>
                    <a:pt x="121027" y="33338"/>
                    <a:pt x="120718" y="33338"/>
                  </a:cubicBezTo>
                  <a:cubicBezTo>
                    <a:pt x="120408" y="33338"/>
                    <a:pt x="120146" y="33087"/>
                    <a:pt x="120146" y="32778"/>
                  </a:cubicBezTo>
                  <a:cubicBezTo>
                    <a:pt x="120146" y="32456"/>
                    <a:pt x="120420" y="32206"/>
                    <a:pt x="120718" y="32206"/>
                  </a:cubicBezTo>
                  <a:close/>
                  <a:moveTo>
                    <a:pt x="124456" y="32206"/>
                  </a:moveTo>
                  <a:cubicBezTo>
                    <a:pt x="124754" y="32206"/>
                    <a:pt x="125016" y="32456"/>
                    <a:pt x="125016" y="32778"/>
                  </a:cubicBezTo>
                  <a:cubicBezTo>
                    <a:pt x="125016" y="33087"/>
                    <a:pt x="124766" y="33338"/>
                    <a:pt x="124456" y="33338"/>
                  </a:cubicBezTo>
                  <a:cubicBezTo>
                    <a:pt x="124135" y="33338"/>
                    <a:pt x="123885" y="33087"/>
                    <a:pt x="123885" y="32778"/>
                  </a:cubicBezTo>
                  <a:cubicBezTo>
                    <a:pt x="123885" y="32456"/>
                    <a:pt x="124135" y="32206"/>
                    <a:pt x="124456" y="32206"/>
                  </a:cubicBezTo>
                  <a:close/>
                  <a:moveTo>
                    <a:pt x="128171" y="32206"/>
                  </a:moveTo>
                  <a:cubicBezTo>
                    <a:pt x="128480" y="32206"/>
                    <a:pt x="128742" y="32456"/>
                    <a:pt x="128742" y="32778"/>
                  </a:cubicBezTo>
                  <a:cubicBezTo>
                    <a:pt x="128742" y="33087"/>
                    <a:pt x="128480" y="33338"/>
                    <a:pt x="128171" y="33338"/>
                  </a:cubicBezTo>
                  <a:cubicBezTo>
                    <a:pt x="127861" y="33338"/>
                    <a:pt x="127611" y="33087"/>
                    <a:pt x="127611" y="32778"/>
                  </a:cubicBezTo>
                  <a:cubicBezTo>
                    <a:pt x="127611" y="32456"/>
                    <a:pt x="127861" y="32206"/>
                    <a:pt x="128171" y="32206"/>
                  </a:cubicBezTo>
                  <a:close/>
                  <a:moveTo>
                    <a:pt x="131898" y="32206"/>
                  </a:moveTo>
                  <a:cubicBezTo>
                    <a:pt x="132195" y="32206"/>
                    <a:pt x="132457" y="32456"/>
                    <a:pt x="132457" y="32778"/>
                  </a:cubicBezTo>
                  <a:cubicBezTo>
                    <a:pt x="132457" y="33087"/>
                    <a:pt x="132207" y="33338"/>
                    <a:pt x="131898" y="33338"/>
                  </a:cubicBezTo>
                  <a:cubicBezTo>
                    <a:pt x="131600" y="33338"/>
                    <a:pt x="131326" y="33087"/>
                    <a:pt x="131326" y="32778"/>
                  </a:cubicBezTo>
                  <a:cubicBezTo>
                    <a:pt x="131338" y="32456"/>
                    <a:pt x="131576" y="32206"/>
                    <a:pt x="131898" y="32206"/>
                  </a:cubicBezTo>
                  <a:close/>
                  <a:moveTo>
                    <a:pt x="135624" y="32206"/>
                  </a:moveTo>
                  <a:cubicBezTo>
                    <a:pt x="135946" y="32206"/>
                    <a:pt x="136196" y="32456"/>
                    <a:pt x="136196" y="32778"/>
                  </a:cubicBezTo>
                  <a:cubicBezTo>
                    <a:pt x="136196" y="33087"/>
                    <a:pt x="135934" y="33338"/>
                    <a:pt x="135624" y="33338"/>
                  </a:cubicBezTo>
                  <a:cubicBezTo>
                    <a:pt x="135315" y="33338"/>
                    <a:pt x="135065" y="33087"/>
                    <a:pt x="135065" y="32778"/>
                  </a:cubicBezTo>
                  <a:cubicBezTo>
                    <a:pt x="135065" y="32456"/>
                    <a:pt x="135315" y="32206"/>
                    <a:pt x="135624" y="32206"/>
                  </a:cubicBezTo>
                  <a:close/>
                  <a:moveTo>
                    <a:pt x="139351" y="32206"/>
                  </a:moveTo>
                  <a:cubicBezTo>
                    <a:pt x="139649" y="32206"/>
                    <a:pt x="139910" y="32456"/>
                    <a:pt x="139910" y="32778"/>
                  </a:cubicBezTo>
                  <a:cubicBezTo>
                    <a:pt x="139910" y="33087"/>
                    <a:pt x="139660" y="33338"/>
                    <a:pt x="139351" y="33338"/>
                  </a:cubicBezTo>
                  <a:cubicBezTo>
                    <a:pt x="139053" y="33338"/>
                    <a:pt x="138779" y="33087"/>
                    <a:pt x="138779" y="32778"/>
                  </a:cubicBezTo>
                  <a:cubicBezTo>
                    <a:pt x="138779" y="32456"/>
                    <a:pt x="139041" y="32206"/>
                    <a:pt x="139351" y="32206"/>
                  </a:cubicBezTo>
                  <a:close/>
                  <a:moveTo>
                    <a:pt x="143089" y="32206"/>
                  </a:moveTo>
                  <a:cubicBezTo>
                    <a:pt x="143399" y="32206"/>
                    <a:pt x="143649" y="32456"/>
                    <a:pt x="143649" y="32778"/>
                  </a:cubicBezTo>
                  <a:cubicBezTo>
                    <a:pt x="143649" y="33087"/>
                    <a:pt x="143399" y="33338"/>
                    <a:pt x="143089" y="33338"/>
                  </a:cubicBezTo>
                  <a:cubicBezTo>
                    <a:pt x="142768" y="33338"/>
                    <a:pt x="142518" y="33087"/>
                    <a:pt x="142518" y="32778"/>
                  </a:cubicBezTo>
                  <a:cubicBezTo>
                    <a:pt x="142518" y="32456"/>
                    <a:pt x="142768" y="32206"/>
                    <a:pt x="143089" y="32206"/>
                  </a:cubicBezTo>
                  <a:close/>
                  <a:moveTo>
                    <a:pt x="3405" y="34064"/>
                  </a:moveTo>
                  <a:cubicBezTo>
                    <a:pt x="3703" y="34064"/>
                    <a:pt x="3977" y="34326"/>
                    <a:pt x="3977" y="34635"/>
                  </a:cubicBezTo>
                  <a:cubicBezTo>
                    <a:pt x="3977" y="34933"/>
                    <a:pt x="3727" y="35195"/>
                    <a:pt x="3405" y="35195"/>
                  </a:cubicBezTo>
                  <a:cubicBezTo>
                    <a:pt x="3096" y="35195"/>
                    <a:pt x="2846" y="34945"/>
                    <a:pt x="2846" y="34635"/>
                  </a:cubicBezTo>
                  <a:cubicBezTo>
                    <a:pt x="2858" y="34302"/>
                    <a:pt x="3096" y="34064"/>
                    <a:pt x="3405" y="34064"/>
                  </a:cubicBezTo>
                  <a:close/>
                  <a:moveTo>
                    <a:pt x="7132" y="34064"/>
                  </a:moveTo>
                  <a:cubicBezTo>
                    <a:pt x="7430" y="34064"/>
                    <a:pt x="7692" y="34326"/>
                    <a:pt x="7692" y="34635"/>
                  </a:cubicBezTo>
                  <a:cubicBezTo>
                    <a:pt x="7692" y="34933"/>
                    <a:pt x="7442" y="35195"/>
                    <a:pt x="7132" y="35195"/>
                  </a:cubicBezTo>
                  <a:cubicBezTo>
                    <a:pt x="6834" y="35195"/>
                    <a:pt x="6560" y="34945"/>
                    <a:pt x="6560" y="34635"/>
                  </a:cubicBezTo>
                  <a:cubicBezTo>
                    <a:pt x="6584" y="34302"/>
                    <a:pt x="6822" y="34064"/>
                    <a:pt x="7132" y="34064"/>
                  </a:cubicBezTo>
                  <a:close/>
                  <a:moveTo>
                    <a:pt x="10871" y="34064"/>
                  </a:moveTo>
                  <a:cubicBezTo>
                    <a:pt x="11168" y="34064"/>
                    <a:pt x="11430" y="34326"/>
                    <a:pt x="11430" y="34635"/>
                  </a:cubicBezTo>
                  <a:cubicBezTo>
                    <a:pt x="11430" y="34933"/>
                    <a:pt x="11180" y="35195"/>
                    <a:pt x="10871" y="35195"/>
                  </a:cubicBezTo>
                  <a:cubicBezTo>
                    <a:pt x="10573" y="35195"/>
                    <a:pt x="10299" y="34945"/>
                    <a:pt x="10299" y="34635"/>
                  </a:cubicBezTo>
                  <a:cubicBezTo>
                    <a:pt x="10299" y="34302"/>
                    <a:pt x="10549" y="34064"/>
                    <a:pt x="10871" y="34064"/>
                  </a:cubicBezTo>
                  <a:close/>
                  <a:moveTo>
                    <a:pt x="14585" y="34064"/>
                  </a:moveTo>
                  <a:cubicBezTo>
                    <a:pt x="14883" y="34064"/>
                    <a:pt x="15157" y="34326"/>
                    <a:pt x="15157" y="34635"/>
                  </a:cubicBezTo>
                  <a:cubicBezTo>
                    <a:pt x="15157" y="34933"/>
                    <a:pt x="14895" y="35195"/>
                    <a:pt x="14585" y="35195"/>
                  </a:cubicBezTo>
                  <a:cubicBezTo>
                    <a:pt x="14288" y="35195"/>
                    <a:pt x="14014" y="34945"/>
                    <a:pt x="14014" y="34635"/>
                  </a:cubicBezTo>
                  <a:cubicBezTo>
                    <a:pt x="14038" y="34302"/>
                    <a:pt x="14276" y="34064"/>
                    <a:pt x="14585" y="34064"/>
                  </a:cubicBezTo>
                  <a:close/>
                  <a:moveTo>
                    <a:pt x="18324" y="34064"/>
                  </a:moveTo>
                  <a:cubicBezTo>
                    <a:pt x="18622" y="34064"/>
                    <a:pt x="18883" y="34326"/>
                    <a:pt x="18883" y="34635"/>
                  </a:cubicBezTo>
                  <a:cubicBezTo>
                    <a:pt x="18883" y="34933"/>
                    <a:pt x="18633" y="35195"/>
                    <a:pt x="18324" y="35195"/>
                  </a:cubicBezTo>
                  <a:cubicBezTo>
                    <a:pt x="18026" y="35195"/>
                    <a:pt x="17752" y="34945"/>
                    <a:pt x="17752" y="34635"/>
                  </a:cubicBezTo>
                  <a:cubicBezTo>
                    <a:pt x="17752" y="34302"/>
                    <a:pt x="18014" y="34064"/>
                    <a:pt x="18324" y="34064"/>
                  </a:cubicBezTo>
                  <a:close/>
                  <a:moveTo>
                    <a:pt x="22039" y="34064"/>
                  </a:moveTo>
                  <a:cubicBezTo>
                    <a:pt x="22336" y="34064"/>
                    <a:pt x="22610" y="34326"/>
                    <a:pt x="22610" y="34635"/>
                  </a:cubicBezTo>
                  <a:cubicBezTo>
                    <a:pt x="22610" y="34933"/>
                    <a:pt x="22360" y="35195"/>
                    <a:pt x="22039" y="35195"/>
                  </a:cubicBezTo>
                  <a:cubicBezTo>
                    <a:pt x="21729" y="35195"/>
                    <a:pt x="21479" y="34945"/>
                    <a:pt x="21479" y="34635"/>
                  </a:cubicBezTo>
                  <a:cubicBezTo>
                    <a:pt x="21491" y="34302"/>
                    <a:pt x="21729" y="34064"/>
                    <a:pt x="22039" y="34064"/>
                  </a:cubicBezTo>
                  <a:close/>
                  <a:moveTo>
                    <a:pt x="25777" y="34064"/>
                  </a:moveTo>
                  <a:cubicBezTo>
                    <a:pt x="26075" y="34064"/>
                    <a:pt x="26349" y="34326"/>
                    <a:pt x="26349" y="34635"/>
                  </a:cubicBezTo>
                  <a:cubicBezTo>
                    <a:pt x="26349" y="34933"/>
                    <a:pt x="26087" y="35195"/>
                    <a:pt x="25777" y="35195"/>
                  </a:cubicBezTo>
                  <a:cubicBezTo>
                    <a:pt x="25468" y="35195"/>
                    <a:pt x="25206" y="34945"/>
                    <a:pt x="25206" y="34635"/>
                  </a:cubicBezTo>
                  <a:cubicBezTo>
                    <a:pt x="25218" y="34302"/>
                    <a:pt x="25468" y="34064"/>
                    <a:pt x="25777" y="34064"/>
                  </a:cubicBezTo>
                  <a:close/>
                  <a:moveTo>
                    <a:pt x="29504" y="34064"/>
                  </a:moveTo>
                  <a:cubicBezTo>
                    <a:pt x="29801" y="34064"/>
                    <a:pt x="30063" y="34326"/>
                    <a:pt x="30063" y="34635"/>
                  </a:cubicBezTo>
                  <a:cubicBezTo>
                    <a:pt x="30063" y="34933"/>
                    <a:pt x="29813" y="35195"/>
                    <a:pt x="29504" y="35195"/>
                  </a:cubicBezTo>
                  <a:cubicBezTo>
                    <a:pt x="29182" y="35195"/>
                    <a:pt x="28932" y="34945"/>
                    <a:pt x="28932" y="34635"/>
                  </a:cubicBezTo>
                  <a:cubicBezTo>
                    <a:pt x="28944" y="34302"/>
                    <a:pt x="29182" y="34064"/>
                    <a:pt x="29504" y="34064"/>
                  </a:cubicBezTo>
                  <a:close/>
                  <a:moveTo>
                    <a:pt x="33230" y="34064"/>
                  </a:moveTo>
                  <a:cubicBezTo>
                    <a:pt x="33528" y="34064"/>
                    <a:pt x="33802" y="34326"/>
                    <a:pt x="33802" y="34635"/>
                  </a:cubicBezTo>
                  <a:cubicBezTo>
                    <a:pt x="33802" y="34933"/>
                    <a:pt x="33552" y="35195"/>
                    <a:pt x="33230" y="35195"/>
                  </a:cubicBezTo>
                  <a:cubicBezTo>
                    <a:pt x="32921" y="35195"/>
                    <a:pt x="32671" y="34945"/>
                    <a:pt x="32671" y="34635"/>
                  </a:cubicBezTo>
                  <a:cubicBezTo>
                    <a:pt x="32671" y="34302"/>
                    <a:pt x="32921" y="34064"/>
                    <a:pt x="33230" y="34064"/>
                  </a:cubicBezTo>
                  <a:close/>
                  <a:moveTo>
                    <a:pt x="36957" y="34064"/>
                  </a:moveTo>
                  <a:cubicBezTo>
                    <a:pt x="37255" y="34064"/>
                    <a:pt x="37517" y="34326"/>
                    <a:pt x="37517" y="34635"/>
                  </a:cubicBezTo>
                  <a:cubicBezTo>
                    <a:pt x="37517" y="34933"/>
                    <a:pt x="37267" y="35195"/>
                    <a:pt x="36957" y="35195"/>
                  </a:cubicBezTo>
                  <a:cubicBezTo>
                    <a:pt x="36648" y="35195"/>
                    <a:pt x="36386" y="34945"/>
                    <a:pt x="36386" y="34635"/>
                  </a:cubicBezTo>
                  <a:cubicBezTo>
                    <a:pt x="36409" y="34302"/>
                    <a:pt x="36648" y="34064"/>
                    <a:pt x="36957" y="34064"/>
                  </a:cubicBezTo>
                  <a:close/>
                  <a:moveTo>
                    <a:pt x="40672" y="34064"/>
                  </a:moveTo>
                  <a:cubicBezTo>
                    <a:pt x="40970" y="34064"/>
                    <a:pt x="41243" y="34326"/>
                    <a:pt x="41243" y="34635"/>
                  </a:cubicBezTo>
                  <a:cubicBezTo>
                    <a:pt x="41243" y="34933"/>
                    <a:pt x="40993" y="35195"/>
                    <a:pt x="40672" y="35195"/>
                  </a:cubicBezTo>
                  <a:cubicBezTo>
                    <a:pt x="40374" y="35195"/>
                    <a:pt x="40112" y="34945"/>
                    <a:pt x="40112" y="34635"/>
                  </a:cubicBezTo>
                  <a:cubicBezTo>
                    <a:pt x="40124" y="34302"/>
                    <a:pt x="40362" y="34064"/>
                    <a:pt x="40672" y="34064"/>
                  </a:cubicBezTo>
                  <a:close/>
                  <a:moveTo>
                    <a:pt x="44410" y="34064"/>
                  </a:moveTo>
                  <a:cubicBezTo>
                    <a:pt x="44708" y="34064"/>
                    <a:pt x="44982" y="34326"/>
                    <a:pt x="44982" y="34635"/>
                  </a:cubicBezTo>
                  <a:cubicBezTo>
                    <a:pt x="44982" y="34933"/>
                    <a:pt x="44720" y="35195"/>
                    <a:pt x="44410" y="35195"/>
                  </a:cubicBezTo>
                  <a:cubicBezTo>
                    <a:pt x="44113" y="35195"/>
                    <a:pt x="43851" y="34945"/>
                    <a:pt x="43851" y="34635"/>
                  </a:cubicBezTo>
                  <a:cubicBezTo>
                    <a:pt x="43851" y="34302"/>
                    <a:pt x="44101" y="34064"/>
                    <a:pt x="44410" y="34064"/>
                  </a:cubicBezTo>
                  <a:close/>
                  <a:moveTo>
                    <a:pt x="48137" y="34064"/>
                  </a:moveTo>
                  <a:cubicBezTo>
                    <a:pt x="48435" y="34064"/>
                    <a:pt x="48697" y="34326"/>
                    <a:pt x="48697" y="34635"/>
                  </a:cubicBezTo>
                  <a:cubicBezTo>
                    <a:pt x="48697" y="34933"/>
                    <a:pt x="48447" y="35195"/>
                    <a:pt x="48137" y="35195"/>
                  </a:cubicBezTo>
                  <a:cubicBezTo>
                    <a:pt x="47839" y="35195"/>
                    <a:pt x="47566" y="34945"/>
                    <a:pt x="47566" y="34635"/>
                  </a:cubicBezTo>
                  <a:cubicBezTo>
                    <a:pt x="47578" y="34302"/>
                    <a:pt x="47839" y="34064"/>
                    <a:pt x="48137" y="34064"/>
                  </a:cubicBezTo>
                  <a:close/>
                  <a:moveTo>
                    <a:pt x="51864" y="34064"/>
                  </a:moveTo>
                  <a:cubicBezTo>
                    <a:pt x="52161" y="34064"/>
                    <a:pt x="52435" y="34326"/>
                    <a:pt x="52435" y="34635"/>
                  </a:cubicBezTo>
                  <a:cubicBezTo>
                    <a:pt x="52435" y="34933"/>
                    <a:pt x="52185" y="35195"/>
                    <a:pt x="51864" y="35195"/>
                  </a:cubicBezTo>
                  <a:cubicBezTo>
                    <a:pt x="51566" y="35195"/>
                    <a:pt x="51304" y="34945"/>
                    <a:pt x="51304" y="34635"/>
                  </a:cubicBezTo>
                  <a:cubicBezTo>
                    <a:pt x="51304" y="34302"/>
                    <a:pt x="51554" y="34064"/>
                    <a:pt x="51864" y="34064"/>
                  </a:cubicBezTo>
                  <a:close/>
                  <a:moveTo>
                    <a:pt x="55602" y="34064"/>
                  </a:moveTo>
                  <a:cubicBezTo>
                    <a:pt x="55900" y="34064"/>
                    <a:pt x="56174" y="34326"/>
                    <a:pt x="56174" y="34635"/>
                  </a:cubicBezTo>
                  <a:cubicBezTo>
                    <a:pt x="56174" y="34933"/>
                    <a:pt x="55912" y="35195"/>
                    <a:pt x="55602" y="35195"/>
                  </a:cubicBezTo>
                  <a:cubicBezTo>
                    <a:pt x="55293" y="35195"/>
                    <a:pt x="55043" y="34945"/>
                    <a:pt x="55043" y="34635"/>
                  </a:cubicBezTo>
                  <a:cubicBezTo>
                    <a:pt x="55043" y="34302"/>
                    <a:pt x="55293" y="34064"/>
                    <a:pt x="55602" y="34064"/>
                  </a:cubicBezTo>
                  <a:close/>
                  <a:moveTo>
                    <a:pt x="59329" y="34064"/>
                  </a:moveTo>
                  <a:cubicBezTo>
                    <a:pt x="59627" y="34064"/>
                    <a:pt x="59889" y="34326"/>
                    <a:pt x="59889" y="34635"/>
                  </a:cubicBezTo>
                  <a:cubicBezTo>
                    <a:pt x="59889" y="34933"/>
                    <a:pt x="59639" y="35195"/>
                    <a:pt x="59329" y="35195"/>
                  </a:cubicBezTo>
                  <a:cubicBezTo>
                    <a:pt x="59008" y="35195"/>
                    <a:pt x="58757" y="34945"/>
                    <a:pt x="58757" y="34635"/>
                  </a:cubicBezTo>
                  <a:cubicBezTo>
                    <a:pt x="58757" y="34302"/>
                    <a:pt x="59008" y="34064"/>
                    <a:pt x="59329" y="34064"/>
                  </a:cubicBezTo>
                  <a:close/>
                  <a:moveTo>
                    <a:pt x="63056" y="34064"/>
                  </a:moveTo>
                  <a:cubicBezTo>
                    <a:pt x="63353" y="34064"/>
                    <a:pt x="63627" y="34326"/>
                    <a:pt x="63627" y="34635"/>
                  </a:cubicBezTo>
                  <a:cubicBezTo>
                    <a:pt x="63627" y="34933"/>
                    <a:pt x="63377" y="35195"/>
                    <a:pt x="63056" y="35195"/>
                  </a:cubicBezTo>
                  <a:cubicBezTo>
                    <a:pt x="62746" y="35195"/>
                    <a:pt x="62496" y="34945"/>
                    <a:pt x="62496" y="34635"/>
                  </a:cubicBezTo>
                  <a:cubicBezTo>
                    <a:pt x="62496" y="34302"/>
                    <a:pt x="62746" y="34064"/>
                    <a:pt x="63056" y="34064"/>
                  </a:cubicBezTo>
                  <a:close/>
                  <a:moveTo>
                    <a:pt x="66782" y="34064"/>
                  </a:moveTo>
                  <a:cubicBezTo>
                    <a:pt x="67080" y="34064"/>
                    <a:pt x="67342" y="34326"/>
                    <a:pt x="67342" y="34635"/>
                  </a:cubicBezTo>
                  <a:cubicBezTo>
                    <a:pt x="67342" y="34933"/>
                    <a:pt x="67092" y="35195"/>
                    <a:pt x="66782" y="35195"/>
                  </a:cubicBezTo>
                  <a:cubicBezTo>
                    <a:pt x="66473" y="35195"/>
                    <a:pt x="66211" y="34945"/>
                    <a:pt x="66211" y="34635"/>
                  </a:cubicBezTo>
                  <a:cubicBezTo>
                    <a:pt x="66235" y="34302"/>
                    <a:pt x="66473" y="34064"/>
                    <a:pt x="66782" y="34064"/>
                  </a:cubicBezTo>
                  <a:close/>
                  <a:moveTo>
                    <a:pt x="70509" y="34064"/>
                  </a:moveTo>
                  <a:cubicBezTo>
                    <a:pt x="70807" y="34064"/>
                    <a:pt x="71080" y="34326"/>
                    <a:pt x="71080" y="34635"/>
                  </a:cubicBezTo>
                  <a:cubicBezTo>
                    <a:pt x="71080" y="34933"/>
                    <a:pt x="70830" y="35195"/>
                    <a:pt x="70509" y="35195"/>
                  </a:cubicBezTo>
                  <a:cubicBezTo>
                    <a:pt x="70199" y="35195"/>
                    <a:pt x="69949" y="34945"/>
                    <a:pt x="69949" y="34635"/>
                  </a:cubicBezTo>
                  <a:cubicBezTo>
                    <a:pt x="69949" y="34302"/>
                    <a:pt x="70199" y="34064"/>
                    <a:pt x="70509" y="34064"/>
                  </a:cubicBezTo>
                  <a:close/>
                  <a:moveTo>
                    <a:pt x="74236" y="34064"/>
                  </a:moveTo>
                  <a:cubicBezTo>
                    <a:pt x="74533" y="34064"/>
                    <a:pt x="74795" y="34326"/>
                    <a:pt x="74795" y="34635"/>
                  </a:cubicBezTo>
                  <a:cubicBezTo>
                    <a:pt x="74795" y="34933"/>
                    <a:pt x="74545" y="35195"/>
                    <a:pt x="74236" y="35195"/>
                  </a:cubicBezTo>
                  <a:cubicBezTo>
                    <a:pt x="73938" y="35195"/>
                    <a:pt x="73676" y="34945"/>
                    <a:pt x="73676" y="34635"/>
                  </a:cubicBezTo>
                  <a:cubicBezTo>
                    <a:pt x="73676" y="34302"/>
                    <a:pt x="73926" y="34064"/>
                    <a:pt x="74236" y="34064"/>
                  </a:cubicBezTo>
                  <a:close/>
                  <a:moveTo>
                    <a:pt x="77855" y="34064"/>
                  </a:moveTo>
                  <a:cubicBezTo>
                    <a:pt x="78153" y="34064"/>
                    <a:pt x="78415" y="34326"/>
                    <a:pt x="78415" y="34635"/>
                  </a:cubicBezTo>
                  <a:cubicBezTo>
                    <a:pt x="78415" y="34933"/>
                    <a:pt x="78165" y="35195"/>
                    <a:pt x="77855" y="35195"/>
                  </a:cubicBezTo>
                  <a:cubicBezTo>
                    <a:pt x="77546" y="35195"/>
                    <a:pt x="77284" y="34945"/>
                    <a:pt x="77284" y="34635"/>
                  </a:cubicBezTo>
                  <a:cubicBezTo>
                    <a:pt x="77284" y="34302"/>
                    <a:pt x="77546" y="34064"/>
                    <a:pt x="77855" y="34064"/>
                  </a:cubicBezTo>
                  <a:close/>
                  <a:moveTo>
                    <a:pt x="81570" y="34064"/>
                  </a:moveTo>
                  <a:cubicBezTo>
                    <a:pt x="81868" y="34064"/>
                    <a:pt x="82141" y="34326"/>
                    <a:pt x="82141" y="34635"/>
                  </a:cubicBezTo>
                  <a:cubicBezTo>
                    <a:pt x="82141" y="34933"/>
                    <a:pt x="81879" y="35195"/>
                    <a:pt x="81570" y="35195"/>
                  </a:cubicBezTo>
                  <a:cubicBezTo>
                    <a:pt x="81260" y="35195"/>
                    <a:pt x="81010" y="34945"/>
                    <a:pt x="81010" y="34635"/>
                  </a:cubicBezTo>
                  <a:cubicBezTo>
                    <a:pt x="81022" y="34302"/>
                    <a:pt x="81260" y="34064"/>
                    <a:pt x="81570" y="34064"/>
                  </a:cubicBezTo>
                  <a:close/>
                  <a:moveTo>
                    <a:pt x="85308" y="34064"/>
                  </a:moveTo>
                  <a:cubicBezTo>
                    <a:pt x="85606" y="34064"/>
                    <a:pt x="85880" y="34326"/>
                    <a:pt x="85880" y="34635"/>
                  </a:cubicBezTo>
                  <a:cubicBezTo>
                    <a:pt x="85880" y="34933"/>
                    <a:pt x="85618" y="35195"/>
                    <a:pt x="85308" y="35195"/>
                  </a:cubicBezTo>
                  <a:cubicBezTo>
                    <a:pt x="84999" y="35195"/>
                    <a:pt x="84749" y="34945"/>
                    <a:pt x="84749" y="34635"/>
                  </a:cubicBezTo>
                  <a:cubicBezTo>
                    <a:pt x="84749" y="34302"/>
                    <a:pt x="84999" y="34064"/>
                    <a:pt x="85308" y="34064"/>
                  </a:cubicBezTo>
                  <a:close/>
                  <a:moveTo>
                    <a:pt x="89035" y="34064"/>
                  </a:moveTo>
                  <a:cubicBezTo>
                    <a:pt x="89333" y="34064"/>
                    <a:pt x="89595" y="34326"/>
                    <a:pt x="89595" y="34635"/>
                  </a:cubicBezTo>
                  <a:cubicBezTo>
                    <a:pt x="89595" y="34933"/>
                    <a:pt x="89345" y="35195"/>
                    <a:pt x="89035" y="35195"/>
                  </a:cubicBezTo>
                  <a:cubicBezTo>
                    <a:pt x="88714" y="35195"/>
                    <a:pt x="88464" y="34945"/>
                    <a:pt x="88464" y="34635"/>
                  </a:cubicBezTo>
                  <a:cubicBezTo>
                    <a:pt x="88475" y="34302"/>
                    <a:pt x="88714" y="34064"/>
                    <a:pt x="89035" y="34064"/>
                  </a:cubicBezTo>
                  <a:close/>
                  <a:moveTo>
                    <a:pt x="92762" y="34064"/>
                  </a:moveTo>
                  <a:cubicBezTo>
                    <a:pt x="93059" y="34064"/>
                    <a:pt x="93333" y="34326"/>
                    <a:pt x="93333" y="34635"/>
                  </a:cubicBezTo>
                  <a:cubicBezTo>
                    <a:pt x="93333" y="34933"/>
                    <a:pt x="93071" y="35195"/>
                    <a:pt x="92762" y="35195"/>
                  </a:cubicBezTo>
                  <a:cubicBezTo>
                    <a:pt x="92452" y="35195"/>
                    <a:pt x="92202" y="34945"/>
                    <a:pt x="92202" y="34635"/>
                  </a:cubicBezTo>
                  <a:cubicBezTo>
                    <a:pt x="92202" y="34302"/>
                    <a:pt x="92452" y="34064"/>
                    <a:pt x="92762" y="34064"/>
                  </a:cubicBezTo>
                  <a:close/>
                  <a:moveTo>
                    <a:pt x="96488" y="34064"/>
                  </a:moveTo>
                  <a:cubicBezTo>
                    <a:pt x="96786" y="34064"/>
                    <a:pt x="97048" y="34326"/>
                    <a:pt x="97048" y="34635"/>
                  </a:cubicBezTo>
                  <a:cubicBezTo>
                    <a:pt x="97048" y="34933"/>
                    <a:pt x="96798" y="35195"/>
                    <a:pt x="96488" y="35195"/>
                  </a:cubicBezTo>
                  <a:cubicBezTo>
                    <a:pt x="96191" y="35195"/>
                    <a:pt x="95917" y="34945"/>
                    <a:pt x="95917" y="34635"/>
                  </a:cubicBezTo>
                  <a:cubicBezTo>
                    <a:pt x="95917" y="34302"/>
                    <a:pt x="96179" y="34064"/>
                    <a:pt x="96488" y="34064"/>
                  </a:cubicBezTo>
                  <a:close/>
                  <a:moveTo>
                    <a:pt x="100203" y="34064"/>
                  </a:moveTo>
                  <a:cubicBezTo>
                    <a:pt x="100501" y="34064"/>
                    <a:pt x="100775" y="34326"/>
                    <a:pt x="100775" y="34635"/>
                  </a:cubicBezTo>
                  <a:cubicBezTo>
                    <a:pt x="100775" y="34933"/>
                    <a:pt x="100513" y="35195"/>
                    <a:pt x="100203" y="35195"/>
                  </a:cubicBezTo>
                  <a:cubicBezTo>
                    <a:pt x="99905" y="35195"/>
                    <a:pt x="99644" y="34945"/>
                    <a:pt x="99644" y="34635"/>
                  </a:cubicBezTo>
                  <a:cubicBezTo>
                    <a:pt x="99655" y="34302"/>
                    <a:pt x="99894" y="34064"/>
                    <a:pt x="100203" y="34064"/>
                  </a:cubicBezTo>
                  <a:close/>
                  <a:moveTo>
                    <a:pt x="103942" y="34064"/>
                  </a:moveTo>
                  <a:cubicBezTo>
                    <a:pt x="104239" y="34064"/>
                    <a:pt x="104513" y="34326"/>
                    <a:pt x="104513" y="34635"/>
                  </a:cubicBezTo>
                  <a:cubicBezTo>
                    <a:pt x="104513" y="34933"/>
                    <a:pt x="104251" y="35195"/>
                    <a:pt x="103942" y="35195"/>
                  </a:cubicBezTo>
                  <a:cubicBezTo>
                    <a:pt x="103644" y="35195"/>
                    <a:pt x="103382" y="34945"/>
                    <a:pt x="103382" y="34635"/>
                  </a:cubicBezTo>
                  <a:cubicBezTo>
                    <a:pt x="103382" y="34302"/>
                    <a:pt x="103632" y="34064"/>
                    <a:pt x="103942" y="34064"/>
                  </a:cubicBezTo>
                  <a:close/>
                  <a:moveTo>
                    <a:pt x="107668" y="34064"/>
                  </a:moveTo>
                  <a:cubicBezTo>
                    <a:pt x="107966" y="34064"/>
                    <a:pt x="108228" y="34326"/>
                    <a:pt x="108228" y="34635"/>
                  </a:cubicBezTo>
                  <a:cubicBezTo>
                    <a:pt x="108228" y="34933"/>
                    <a:pt x="107978" y="35195"/>
                    <a:pt x="107668" y="35195"/>
                  </a:cubicBezTo>
                  <a:cubicBezTo>
                    <a:pt x="107371" y="35195"/>
                    <a:pt x="107097" y="34945"/>
                    <a:pt x="107097" y="34635"/>
                  </a:cubicBezTo>
                  <a:cubicBezTo>
                    <a:pt x="107109" y="34302"/>
                    <a:pt x="107347" y="34064"/>
                    <a:pt x="107668" y="34064"/>
                  </a:cubicBezTo>
                  <a:close/>
                  <a:moveTo>
                    <a:pt x="111395" y="34064"/>
                  </a:moveTo>
                  <a:cubicBezTo>
                    <a:pt x="111693" y="34064"/>
                    <a:pt x="111967" y="34326"/>
                    <a:pt x="111967" y="34635"/>
                  </a:cubicBezTo>
                  <a:cubicBezTo>
                    <a:pt x="111967" y="34933"/>
                    <a:pt x="111705" y="35195"/>
                    <a:pt x="111395" y="35195"/>
                  </a:cubicBezTo>
                  <a:cubicBezTo>
                    <a:pt x="111085" y="35195"/>
                    <a:pt x="110835" y="34945"/>
                    <a:pt x="110835" y="34635"/>
                  </a:cubicBezTo>
                  <a:cubicBezTo>
                    <a:pt x="110835" y="34302"/>
                    <a:pt x="111085" y="34064"/>
                    <a:pt x="111395" y="34064"/>
                  </a:cubicBezTo>
                  <a:close/>
                  <a:moveTo>
                    <a:pt x="115122" y="34064"/>
                  </a:moveTo>
                  <a:cubicBezTo>
                    <a:pt x="115419" y="34064"/>
                    <a:pt x="115681" y="34326"/>
                    <a:pt x="115681" y="34635"/>
                  </a:cubicBezTo>
                  <a:cubicBezTo>
                    <a:pt x="115681" y="34933"/>
                    <a:pt x="115431" y="35195"/>
                    <a:pt x="115122" y="35195"/>
                  </a:cubicBezTo>
                  <a:cubicBezTo>
                    <a:pt x="114812" y="35195"/>
                    <a:pt x="114550" y="34945"/>
                    <a:pt x="114550" y="34635"/>
                  </a:cubicBezTo>
                  <a:cubicBezTo>
                    <a:pt x="114574" y="34302"/>
                    <a:pt x="114812" y="34064"/>
                    <a:pt x="115122" y="34064"/>
                  </a:cubicBezTo>
                  <a:close/>
                  <a:moveTo>
                    <a:pt x="118860" y="34064"/>
                  </a:moveTo>
                  <a:cubicBezTo>
                    <a:pt x="119158" y="34064"/>
                    <a:pt x="119420" y="34326"/>
                    <a:pt x="119420" y="34635"/>
                  </a:cubicBezTo>
                  <a:cubicBezTo>
                    <a:pt x="119420" y="34933"/>
                    <a:pt x="119170" y="35195"/>
                    <a:pt x="118860" y="35195"/>
                  </a:cubicBezTo>
                  <a:cubicBezTo>
                    <a:pt x="118539" y="35195"/>
                    <a:pt x="118289" y="34945"/>
                    <a:pt x="118289" y="34635"/>
                  </a:cubicBezTo>
                  <a:cubicBezTo>
                    <a:pt x="118289" y="34302"/>
                    <a:pt x="118539" y="34064"/>
                    <a:pt x="118860" y="34064"/>
                  </a:cubicBezTo>
                  <a:close/>
                  <a:moveTo>
                    <a:pt x="122575" y="34064"/>
                  </a:moveTo>
                  <a:cubicBezTo>
                    <a:pt x="122873" y="34064"/>
                    <a:pt x="123146" y="34326"/>
                    <a:pt x="123146" y="34635"/>
                  </a:cubicBezTo>
                  <a:cubicBezTo>
                    <a:pt x="123146" y="34933"/>
                    <a:pt x="122885" y="35195"/>
                    <a:pt x="122575" y="35195"/>
                  </a:cubicBezTo>
                  <a:cubicBezTo>
                    <a:pt x="122265" y="35195"/>
                    <a:pt x="122015" y="34945"/>
                    <a:pt x="122015" y="34635"/>
                  </a:cubicBezTo>
                  <a:cubicBezTo>
                    <a:pt x="122027" y="34302"/>
                    <a:pt x="122277" y="34064"/>
                    <a:pt x="122575" y="34064"/>
                  </a:cubicBezTo>
                  <a:close/>
                  <a:moveTo>
                    <a:pt x="126314" y="34064"/>
                  </a:moveTo>
                  <a:cubicBezTo>
                    <a:pt x="126611" y="34064"/>
                    <a:pt x="126873" y="34326"/>
                    <a:pt x="126873" y="34635"/>
                  </a:cubicBezTo>
                  <a:cubicBezTo>
                    <a:pt x="126873" y="34933"/>
                    <a:pt x="126623" y="35195"/>
                    <a:pt x="126314" y="35195"/>
                  </a:cubicBezTo>
                  <a:cubicBezTo>
                    <a:pt x="126004" y="35195"/>
                    <a:pt x="125742" y="34945"/>
                    <a:pt x="125742" y="34635"/>
                  </a:cubicBezTo>
                  <a:cubicBezTo>
                    <a:pt x="125742" y="34302"/>
                    <a:pt x="126004" y="34064"/>
                    <a:pt x="126314" y="34064"/>
                  </a:cubicBezTo>
                  <a:close/>
                  <a:moveTo>
                    <a:pt x="130028" y="34064"/>
                  </a:moveTo>
                  <a:cubicBezTo>
                    <a:pt x="130326" y="34064"/>
                    <a:pt x="130600" y="34326"/>
                    <a:pt x="130600" y="34635"/>
                  </a:cubicBezTo>
                  <a:cubicBezTo>
                    <a:pt x="130600" y="34933"/>
                    <a:pt x="130350" y="35195"/>
                    <a:pt x="130028" y="35195"/>
                  </a:cubicBezTo>
                  <a:cubicBezTo>
                    <a:pt x="129731" y="35195"/>
                    <a:pt x="129469" y="34945"/>
                    <a:pt x="129469" y="34635"/>
                  </a:cubicBezTo>
                  <a:cubicBezTo>
                    <a:pt x="129469" y="34302"/>
                    <a:pt x="129719" y="34064"/>
                    <a:pt x="130028" y="34064"/>
                  </a:cubicBezTo>
                  <a:close/>
                  <a:moveTo>
                    <a:pt x="133767" y="34064"/>
                  </a:moveTo>
                  <a:cubicBezTo>
                    <a:pt x="134065" y="34064"/>
                    <a:pt x="134326" y="34326"/>
                    <a:pt x="134326" y="34635"/>
                  </a:cubicBezTo>
                  <a:cubicBezTo>
                    <a:pt x="134326" y="34933"/>
                    <a:pt x="134076" y="35195"/>
                    <a:pt x="133767" y="35195"/>
                  </a:cubicBezTo>
                  <a:cubicBezTo>
                    <a:pt x="133469" y="35195"/>
                    <a:pt x="133207" y="34945"/>
                    <a:pt x="133207" y="34635"/>
                  </a:cubicBezTo>
                  <a:cubicBezTo>
                    <a:pt x="133207" y="34302"/>
                    <a:pt x="133457" y="34064"/>
                    <a:pt x="133767" y="34064"/>
                  </a:cubicBezTo>
                  <a:close/>
                  <a:moveTo>
                    <a:pt x="137494" y="34064"/>
                  </a:moveTo>
                  <a:cubicBezTo>
                    <a:pt x="137791" y="34064"/>
                    <a:pt x="138053" y="34326"/>
                    <a:pt x="138053" y="34635"/>
                  </a:cubicBezTo>
                  <a:cubicBezTo>
                    <a:pt x="138053" y="34933"/>
                    <a:pt x="137803" y="35195"/>
                    <a:pt x="137494" y="35195"/>
                  </a:cubicBezTo>
                  <a:cubicBezTo>
                    <a:pt x="137196" y="35195"/>
                    <a:pt x="136922" y="34945"/>
                    <a:pt x="136922" y="34635"/>
                  </a:cubicBezTo>
                  <a:cubicBezTo>
                    <a:pt x="136934" y="34302"/>
                    <a:pt x="137172" y="34064"/>
                    <a:pt x="137494" y="34064"/>
                  </a:cubicBezTo>
                  <a:close/>
                  <a:moveTo>
                    <a:pt x="141220" y="34064"/>
                  </a:moveTo>
                  <a:cubicBezTo>
                    <a:pt x="141518" y="34064"/>
                    <a:pt x="141792" y="34326"/>
                    <a:pt x="141792" y="34635"/>
                  </a:cubicBezTo>
                  <a:cubicBezTo>
                    <a:pt x="141792" y="34933"/>
                    <a:pt x="141530" y="35195"/>
                    <a:pt x="141220" y="35195"/>
                  </a:cubicBezTo>
                  <a:cubicBezTo>
                    <a:pt x="140911" y="35195"/>
                    <a:pt x="140661" y="34945"/>
                    <a:pt x="140661" y="34635"/>
                  </a:cubicBezTo>
                  <a:cubicBezTo>
                    <a:pt x="140661" y="34302"/>
                    <a:pt x="140911" y="34064"/>
                    <a:pt x="141220" y="34064"/>
                  </a:cubicBezTo>
                  <a:close/>
                  <a:moveTo>
                    <a:pt x="1548" y="35933"/>
                  </a:moveTo>
                  <a:cubicBezTo>
                    <a:pt x="1846" y="35933"/>
                    <a:pt x="2119" y="36183"/>
                    <a:pt x="2119" y="36493"/>
                  </a:cubicBezTo>
                  <a:cubicBezTo>
                    <a:pt x="2119" y="36790"/>
                    <a:pt x="1858" y="37064"/>
                    <a:pt x="1548" y="37064"/>
                  </a:cubicBezTo>
                  <a:cubicBezTo>
                    <a:pt x="1238" y="37064"/>
                    <a:pt x="988" y="36802"/>
                    <a:pt x="988" y="36493"/>
                  </a:cubicBezTo>
                  <a:cubicBezTo>
                    <a:pt x="988" y="36183"/>
                    <a:pt x="1238" y="35933"/>
                    <a:pt x="1548" y="35933"/>
                  </a:cubicBezTo>
                  <a:close/>
                  <a:moveTo>
                    <a:pt x="5287" y="35933"/>
                  </a:moveTo>
                  <a:cubicBezTo>
                    <a:pt x="5596" y="35933"/>
                    <a:pt x="5846" y="36183"/>
                    <a:pt x="5846" y="36493"/>
                  </a:cubicBezTo>
                  <a:cubicBezTo>
                    <a:pt x="5846" y="36802"/>
                    <a:pt x="5596" y="37064"/>
                    <a:pt x="5287" y="37064"/>
                  </a:cubicBezTo>
                  <a:cubicBezTo>
                    <a:pt x="4977" y="37064"/>
                    <a:pt x="4715" y="36802"/>
                    <a:pt x="4715" y="36493"/>
                  </a:cubicBezTo>
                  <a:cubicBezTo>
                    <a:pt x="4715" y="36183"/>
                    <a:pt x="4977" y="35933"/>
                    <a:pt x="5287" y="35933"/>
                  </a:cubicBezTo>
                  <a:close/>
                  <a:moveTo>
                    <a:pt x="9001" y="35933"/>
                  </a:moveTo>
                  <a:cubicBezTo>
                    <a:pt x="9299" y="35933"/>
                    <a:pt x="9573" y="36183"/>
                    <a:pt x="9573" y="36493"/>
                  </a:cubicBezTo>
                  <a:cubicBezTo>
                    <a:pt x="9573" y="36790"/>
                    <a:pt x="9323" y="37064"/>
                    <a:pt x="9001" y="37064"/>
                  </a:cubicBezTo>
                  <a:cubicBezTo>
                    <a:pt x="8704" y="37064"/>
                    <a:pt x="8442" y="36802"/>
                    <a:pt x="8442" y="36493"/>
                  </a:cubicBezTo>
                  <a:cubicBezTo>
                    <a:pt x="8442" y="36183"/>
                    <a:pt x="8692" y="35933"/>
                    <a:pt x="9001" y="35933"/>
                  </a:cubicBezTo>
                  <a:close/>
                  <a:moveTo>
                    <a:pt x="12728" y="35933"/>
                  </a:moveTo>
                  <a:cubicBezTo>
                    <a:pt x="13037" y="35933"/>
                    <a:pt x="13288" y="36183"/>
                    <a:pt x="13288" y="36493"/>
                  </a:cubicBezTo>
                  <a:cubicBezTo>
                    <a:pt x="13288" y="36802"/>
                    <a:pt x="13037" y="37064"/>
                    <a:pt x="12728" y="37064"/>
                  </a:cubicBezTo>
                  <a:cubicBezTo>
                    <a:pt x="12418" y="37064"/>
                    <a:pt x="12156" y="36802"/>
                    <a:pt x="12156" y="36493"/>
                  </a:cubicBezTo>
                  <a:cubicBezTo>
                    <a:pt x="12180" y="36183"/>
                    <a:pt x="12418" y="35933"/>
                    <a:pt x="12728" y="35933"/>
                  </a:cubicBezTo>
                  <a:close/>
                  <a:moveTo>
                    <a:pt x="16466" y="35933"/>
                  </a:moveTo>
                  <a:cubicBezTo>
                    <a:pt x="16764" y="35933"/>
                    <a:pt x="17026" y="36183"/>
                    <a:pt x="17026" y="36493"/>
                  </a:cubicBezTo>
                  <a:cubicBezTo>
                    <a:pt x="17026" y="36790"/>
                    <a:pt x="16776" y="37064"/>
                    <a:pt x="16466" y="37064"/>
                  </a:cubicBezTo>
                  <a:cubicBezTo>
                    <a:pt x="16169" y="37064"/>
                    <a:pt x="15895" y="36802"/>
                    <a:pt x="15895" y="36493"/>
                  </a:cubicBezTo>
                  <a:cubicBezTo>
                    <a:pt x="15895" y="36183"/>
                    <a:pt x="16145" y="35933"/>
                    <a:pt x="16466" y="35933"/>
                  </a:cubicBezTo>
                  <a:close/>
                  <a:moveTo>
                    <a:pt x="20181" y="35933"/>
                  </a:moveTo>
                  <a:cubicBezTo>
                    <a:pt x="20491" y="35933"/>
                    <a:pt x="20753" y="36183"/>
                    <a:pt x="20753" y="36493"/>
                  </a:cubicBezTo>
                  <a:cubicBezTo>
                    <a:pt x="20753" y="36802"/>
                    <a:pt x="20491" y="37064"/>
                    <a:pt x="20181" y="37064"/>
                  </a:cubicBezTo>
                  <a:cubicBezTo>
                    <a:pt x="19872" y="37064"/>
                    <a:pt x="19622" y="36802"/>
                    <a:pt x="19622" y="36493"/>
                  </a:cubicBezTo>
                  <a:cubicBezTo>
                    <a:pt x="19634" y="36183"/>
                    <a:pt x="19872" y="35933"/>
                    <a:pt x="20181" y="35933"/>
                  </a:cubicBezTo>
                  <a:close/>
                  <a:moveTo>
                    <a:pt x="23920" y="35933"/>
                  </a:moveTo>
                  <a:cubicBezTo>
                    <a:pt x="24217" y="35933"/>
                    <a:pt x="24479" y="36183"/>
                    <a:pt x="24479" y="36493"/>
                  </a:cubicBezTo>
                  <a:cubicBezTo>
                    <a:pt x="24479" y="36790"/>
                    <a:pt x="24229" y="37064"/>
                    <a:pt x="23920" y="37064"/>
                  </a:cubicBezTo>
                  <a:cubicBezTo>
                    <a:pt x="23610" y="37064"/>
                    <a:pt x="23348" y="36802"/>
                    <a:pt x="23348" y="36493"/>
                  </a:cubicBezTo>
                  <a:cubicBezTo>
                    <a:pt x="23348" y="36183"/>
                    <a:pt x="23610" y="35933"/>
                    <a:pt x="23920" y="35933"/>
                  </a:cubicBezTo>
                  <a:close/>
                  <a:moveTo>
                    <a:pt x="27635" y="35933"/>
                  </a:moveTo>
                  <a:cubicBezTo>
                    <a:pt x="27956" y="35933"/>
                    <a:pt x="28206" y="36183"/>
                    <a:pt x="28206" y="36493"/>
                  </a:cubicBezTo>
                  <a:cubicBezTo>
                    <a:pt x="28206" y="36802"/>
                    <a:pt x="27956" y="37064"/>
                    <a:pt x="27635" y="37064"/>
                  </a:cubicBezTo>
                  <a:cubicBezTo>
                    <a:pt x="27325" y="37064"/>
                    <a:pt x="27075" y="36802"/>
                    <a:pt x="27075" y="36493"/>
                  </a:cubicBezTo>
                  <a:cubicBezTo>
                    <a:pt x="27087" y="36183"/>
                    <a:pt x="27325" y="35933"/>
                    <a:pt x="27635" y="35933"/>
                  </a:cubicBezTo>
                  <a:close/>
                  <a:moveTo>
                    <a:pt x="31373" y="35933"/>
                  </a:moveTo>
                  <a:cubicBezTo>
                    <a:pt x="31671" y="35933"/>
                    <a:pt x="31945" y="36183"/>
                    <a:pt x="31945" y="36493"/>
                  </a:cubicBezTo>
                  <a:cubicBezTo>
                    <a:pt x="31945" y="36790"/>
                    <a:pt x="31683" y="37064"/>
                    <a:pt x="31373" y="37064"/>
                  </a:cubicBezTo>
                  <a:cubicBezTo>
                    <a:pt x="31064" y="37064"/>
                    <a:pt x="30814" y="36802"/>
                    <a:pt x="30814" y="36493"/>
                  </a:cubicBezTo>
                  <a:cubicBezTo>
                    <a:pt x="30814" y="36183"/>
                    <a:pt x="31064" y="35933"/>
                    <a:pt x="31373" y="35933"/>
                  </a:cubicBezTo>
                  <a:close/>
                  <a:moveTo>
                    <a:pt x="35100" y="35933"/>
                  </a:moveTo>
                  <a:cubicBezTo>
                    <a:pt x="35409" y="35933"/>
                    <a:pt x="35659" y="36183"/>
                    <a:pt x="35659" y="36493"/>
                  </a:cubicBezTo>
                  <a:cubicBezTo>
                    <a:pt x="35659" y="36802"/>
                    <a:pt x="35409" y="37064"/>
                    <a:pt x="35100" y="37064"/>
                  </a:cubicBezTo>
                  <a:cubicBezTo>
                    <a:pt x="34778" y="37064"/>
                    <a:pt x="34528" y="36802"/>
                    <a:pt x="34528" y="36493"/>
                  </a:cubicBezTo>
                  <a:cubicBezTo>
                    <a:pt x="34540" y="36183"/>
                    <a:pt x="34778" y="35933"/>
                    <a:pt x="35100" y="35933"/>
                  </a:cubicBezTo>
                  <a:close/>
                  <a:moveTo>
                    <a:pt x="38815" y="35933"/>
                  </a:moveTo>
                  <a:cubicBezTo>
                    <a:pt x="39112" y="35933"/>
                    <a:pt x="39386" y="36183"/>
                    <a:pt x="39386" y="36493"/>
                  </a:cubicBezTo>
                  <a:cubicBezTo>
                    <a:pt x="39386" y="36790"/>
                    <a:pt x="39124" y="37064"/>
                    <a:pt x="38815" y="37064"/>
                  </a:cubicBezTo>
                  <a:cubicBezTo>
                    <a:pt x="38517" y="37064"/>
                    <a:pt x="38255" y="36802"/>
                    <a:pt x="38255" y="36493"/>
                  </a:cubicBezTo>
                  <a:cubicBezTo>
                    <a:pt x="38267" y="36183"/>
                    <a:pt x="38505" y="35933"/>
                    <a:pt x="38815" y="35933"/>
                  </a:cubicBezTo>
                  <a:close/>
                  <a:moveTo>
                    <a:pt x="42553" y="35933"/>
                  </a:moveTo>
                  <a:cubicBezTo>
                    <a:pt x="42863" y="35933"/>
                    <a:pt x="43113" y="36183"/>
                    <a:pt x="43113" y="36493"/>
                  </a:cubicBezTo>
                  <a:cubicBezTo>
                    <a:pt x="43113" y="36802"/>
                    <a:pt x="42863" y="37064"/>
                    <a:pt x="42553" y="37064"/>
                  </a:cubicBezTo>
                  <a:cubicBezTo>
                    <a:pt x="42232" y="37064"/>
                    <a:pt x="41982" y="36802"/>
                    <a:pt x="41982" y="36493"/>
                  </a:cubicBezTo>
                  <a:cubicBezTo>
                    <a:pt x="41982" y="36183"/>
                    <a:pt x="42244" y="35933"/>
                    <a:pt x="42553" y="35933"/>
                  </a:cubicBezTo>
                  <a:close/>
                  <a:moveTo>
                    <a:pt x="46268" y="35933"/>
                  </a:moveTo>
                  <a:cubicBezTo>
                    <a:pt x="46565" y="35933"/>
                    <a:pt x="46839" y="36183"/>
                    <a:pt x="46839" y="36493"/>
                  </a:cubicBezTo>
                  <a:cubicBezTo>
                    <a:pt x="46839" y="36790"/>
                    <a:pt x="46589" y="37064"/>
                    <a:pt x="46268" y="37064"/>
                  </a:cubicBezTo>
                  <a:cubicBezTo>
                    <a:pt x="45970" y="37064"/>
                    <a:pt x="45708" y="36802"/>
                    <a:pt x="45708" y="36493"/>
                  </a:cubicBezTo>
                  <a:cubicBezTo>
                    <a:pt x="45720" y="36183"/>
                    <a:pt x="45958" y="35933"/>
                    <a:pt x="46268" y="35933"/>
                  </a:cubicBezTo>
                  <a:close/>
                  <a:moveTo>
                    <a:pt x="50006" y="35933"/>
                  </a:moveTo>
                  <a:cubicBezTo>
                    <a:pt x="50316" y="35933"/>
                    <a:pt x="50578" y="36183"/>
                    <a:pt x="50578" y="36493"/>
                  </a:cubicBezTo>
                  <a:cubicBezTo>
                    <a:pt x="50578" y="36802"/>
                    <a:pt x="50316" y="37064"/>
                    <a:pt x="50006" y="37064"/>
                  </a:cubicBezTo>
                  <a:cubicBezTo>
                    <a:pt x="49697" y="37064"/>
                    <a:pt x="49447" y="36802"/>
                    <a:pt x="49447" y="36493"/>
                  </a:cubicBezTo>
                  <a:cubicBezTo>
                    <a:pt x="49447" y="36183"/>
                    <a:pt x="49697" y="35933"/>
                    <a:pt x="50006" y="35933"/>
                  </a:cubicBezTo>
                  <a:close/>
                  <a:moveTo>
                    <a:pt x="53733" y="35933"/>
                  </a:moveTo>
                  <a:cubicBezTo>
                    <a:pt x="54031" y="35933"/>
                    <a:pt x="54293" y="36183"/>
                    <a:pt x="54293" y="36493"/>
                  </a:cubicBezTo>
                  <a:cubicBezTo>
                    <a:pt x="54293" y="36790"/>
                    <a:pt x="54043" y="37064"/>
                    <a:pt x="53733" y="37064"/>
                  </a:cubicBezTo>
                  <a:cubicBezTo>
                    <a:pt x="53412" y="37064"/>
                    <a:pt x="53162" y="36802"/>
                    <a:pt x="53162" y="36493"/>
                  </a:cubicBezTo>
                  <a:cubicBezTo>
                    <a:pt x="53173" y="36183"/>
                    <a:pt x="53412" y="35933"/>
                    <a:pt x="53733" y="35933"/>
                  </a:cubicBezTo>
                  <a:close/>
                  <a:moveTo>
                    <a:pt x="57460" y="35933"/>
                  </a:moveTo>
                  <a:cubicBezTo>
                    <a:pt x="57781" y="35933"/>
                    <a:pt x="58031" y="36183"/>
                    <a:pt x="58031" y="36493"/>
                  </a:cubicBezTo>
                  <a:cubicBezTo>
                    <a:pt x="58031" y="36802"/>
                    <a:pt x="57781" y="37064"/>
                    <a:pt x="57460" y="37064"/>
                  </a:cubicBezTo>
                  <a:cubicBezTo>
                    <a:pt x="57150" y="37064"/>
                    <a:pt x="56900" y="36802"/>
                    <a:pt x="56900" y="36493"/>
                  </a:cubicBezTo>
                  <a:cubicBezTo>
                    <a:pt x="56900" y="36183"/>
                    <a:pt x="57150" y="35933"/>
                    <a:pt x="57460" y="35933"/>
                  </a:cubicBezTo>
                  <a:close/>
                  <a:moveTo>
                    <a:pt x="61186" y="35933"/>
                  </a:moveTo>
                  <a:cubicBezTo>
                    <a:pt x="61484" y="35933"/>
                    <a:pt x="61746" y="36183"/>
                    <a:pt x="61746" y="36493"/>
                  </a:cubicBezTo>
                  <a:cubicBezTo>
                    <a:pt x="61746" y="36790"/>
                    <a:pt x="61496" y="37064"/>
                    <a:pt x="61186" y="37064"/>
                  </a:cubicBezTo>
                  <a:cubicBezTo>
                    <a:pt x="60877" y="37064"/>
                    <a:pt x="60615" y="36802"/>
                    <a:pt x="60615" y="36493"/>
                  </a:cubicBezTo>
                  <a:cubicBezTo>
                    <a:pt x="60639" y="36183"/>
                    <a:pt x="60877" y="35933"/>
                    <a:pt x="61186" y="35933"/>
                  </a:cubicBezTo>
                  <a:close/>
                  <a:moveTo>
                    <a:pt x="64925" y="35933"/>
                  </a:moveTo>
                  <a:cubicBezTo>
                    <a:pt x="65234" y="35933"/>
                    <a:pt x="65485" y="36183"/>
                    <a:pt x="65485" y="36493"/>
                  </a:cubicBezTo>
                  <a:cubicBezTo>
                    <a:pt x="65485" y="36802"/>
                    <a:pt x="65234" y="37064"/>
                    <a:pt x="64925" y="37064"/>
                  </a:cubicBezTo>
                  <a:cubicBezTo>
                    <a:pt x="64603" y="37064"/>
                    <a:pt x="64353" y="36802"/>
                    <a:pt x="64353" y="36493"/>
                  </a:cubicBezTo>
                  <a:cubicBezTo>
                    <a:pt x="64353" y="36183"/>
                    <a:pt x="64603" y="35933"/>
                    <a:pt x="64925" y="35933"/>
                  </a:cubicBezTo>
                  <a:close/>
                  <a:moveTo>
                    <a:pt x="68640" y="35933"/>
                  </a:moveTo>
                  <a:cubicBezTo>
                    <a:pt x="68937" y="35933"/>
                    <a:pt x="69211" y="36183"/>
                    <a:pt x="69211" y="36493"/>
                  </a:cubicBezTo>
                  <a:cubicBezTo>
                    <a:pt x="69211" y="36790"/>
                    <a:pt x="68949" y="37064"/>
                    <a:pt x="68640" y="37064"/>
                  </a:cubicBezTo>
                  <a:cubicBezTo>
                    <a:pt x="68330" y="37064"/>
                    <a:pt x="68080" y="36802"/>
                    <a:pt x="68080" y="36493"/>
                  </a:cubicBezTo>
                  <a:cubicBezTo>
                    <a:pt x="68092" y="36183"/>
                    <a:pt x="68330" y="35933"/>
                    <a:pt x="68640" y="35933"/>
                  </a:cubicBezTo>
                  <a:close/>
                  <a:moveTo>
                    <a:pt x="72366" y="35933"/>
                  </a:moveTo>
                  <a:cubicBezTo>
                    <a:pt x="72676" y="35933"/>
                    <a:pt x="72926" y="36183"/>
                    <a:pt x="72926" y="36493"/>
                  </a:cubicBezTo>
                  <a:cubicBezTo>
                    <a:pt x="72926" y="36802"/>
                    <a:pt x="72676" y="37064"/>
                    <a:pt x="72366" y="37064"/>
                  </a:cubicBezTo>
                  <a:cubicBezTo>
                    <a:pt x="72045" y="37064"/>
                    <a:pt x="71795" y="36802"/>
                    <a:pt x="71795" y="36493"/>
                  </a:cubicBezTo>
                  <a:cubicBezTo>
                    <a:pt x="71807" y="36183"/>
                    <a:pt x="72069" y="35933"/>
                    <a:pt x="72366" y="35933"/>
                  </a:cubicBezTo>
                  <a:close/>
                  <a:moveTo>
                    <a:pt x="76093" y="35933"/>
                  </a:moveTo>
                  <a:cubicBezTo>
                    <a:pt x="76391" y="35933"/>
                    <a:pt x="76664" y="36183"/>
                    <a:pt x="76664" y="36493"/>
                  </a:cubicBezTo>
                  <a:cubicBezTo>
                    <a:pt x="76664" y="36790"/>
                    <a:pt x="76403" y="37064"/>
                    <a:pt x="76093" y="37064"/>
                  </a:cubicBezTo>
                  <a:cubicBezTo>
                    <a:pt x="75795" y="37064"/>
                    <a:pt x="75533" y="36802"/>
                    <a:pt x="75533" y="36493"/>
                  </a:cubicBezTo>
                  <a:cubicBezTo>
                    <a:pt x="75533" y="36183"/>
                    <a:pt x="75783" y="35933"/>
                    <a:pt x="76093" y="35933"/>
                  </a:cubicBezTo>
                  <a:close/>
                  <a:moveTo>
                    <a:pt x="79712" y="35933"/>
                  </a:moveTo>
                  <a:cubicBezTo>
                    <a:pt x="80010" y="35933"/>
                    <a:pt x="80284" y="36183"/>
                    <a:pt x="80284" y="36493"/>
                  </a:cubicBezTo>
                  <a:cubicBezTo>
                    <a:pt x="80284" y="36790"/>
                    <a:pt x="80022" y="37064"/>
                    <a:pt x="79712" y="37064"/>
                  </a:cubicBezTo>
                  <a:cubicBezTo>
                    <a:pt x="79403" y="37064"/>
                    <a:pt x="79153" y="36802"/>
                    <a:pt x="79153" y="36493"/>
                  </a:cubicBezTo>
                  <a:cubicBezTo>
                    <a:pt x="79165" y="36183"/>
                    <a:pt x="79403" y="35933"/>
                    <a:pt x="79712" y="35933"/>
                  </a:cubicBezTo>
                  <a:close/>
                  <a:moveTo>
                    <a:pt x="83451" y="35933"/>
                  </a:moveTo>
                  <a:cubicBezTo>
                    <a:pt x="83761" y="35933"/>
                    <a:pt x="84011" y="36183"/>
                    <a:pt x="84011" y="36493"/>
                  </a:cubicBezTo>
                  <a:cubicBezTo>
                    <a:pt x="84011" y="36802"/>
                    <a:pt x="83761" y="37064"/>
                    <a:pt x="83451" y="37064"/>
                  </a:cubicBezTo>
                  <a:cubicBezTo>
                    <a:pt x="83141" y="37064"/>
                    <a:pt x="82880" y="36802"/>
                    <a:pt x="82880" y="36493"/>
                  </a:cubicBezTo>
                  <a:cubicBezTo>
                    <a:pt x="82880" y="36183"/>
                    <a:pt x="83141" y="35933"/>
                    <a:pt x="83451" y="35933"/>
                  </a:cubicBezTo>
                  <a:close/>
                  <a:moveTo>
                    <a:pt x="87166" y="35933"/>
                  </a:moveTo>
                  <a:cubicBezTo>
                    <a:pt x="87463" y="35933"/>
                    <a:pt x="87737" y="36183"/>
                    <a:pt x="87737" y="36493"/>
                  </a:cubicBezTo>
                  <a:cubicBezTo>
                    <a:pt x="87737" y="36790"/>
                    <a:pt x="87475" y="37064"/>
                    <a:pt x="87166" y="37064"/>
                  </a:cubicBezTo>
                  <a:cubicBezTo>
                    <a:pt x="86856" y="37064"/>
                    <a:pt x="86606" y="36802"/>
                    <a:pt x="86606" y="36493"/>
                  </a:cubicBezTo>
                  <a:cubicBezTo>
                    <a:pt x="86618" y="36183"/>
                    <a:pt x="86856" y="35933"/>
                    <a:pt x="87166" y="35933"/>
                  </a:cubicBezTo>
                  <a:close/>
                  <a:moveTo>
                    <a:pt x="90904" y="35933"/>
                  </a:moveTo>
                  <a:cubicBezTo>
                    <a:pt x="91214" y="35933"/>
                    <a:pt x="91464" y="36183"/>
                    <a:pt x="91464" y="36493"/>
                  </a:cubicBezTo>
                  <a:cubicBezTo>
                    <a:pt x="91464" y="36802"/>
                    <a:pt x="91214" y="37064"/>
                    <a:pt x="90904" y="37064"/>
                  </a:cubicBezTo>
                  <a:cubicBezTo>
                    <a:pt x="90595" y="37064"/>
                    <a:pt x="90345" y="36802"/>
                    <a:pt x="90345" y="36493"/>
                  </a:cubicBezTo>
                  <a:cubicBezTo>
                    <a:pt x="90345" y="36183"/>
                    <a:pt x="90595" y="35933"/>
                    <a:pt x="90904" y="35933"/>
                  </a:cubicBezTo>
                  <a:close/>
                  <a:moveTo>
                    <a:pt x="94631" y="35933"/>
                  </a:moveTo>
                  <a:cubicBezTo>
                    <a:pt x="94929" y="35933"/>
                    <a:pt x="95191" y="36183"/>
                    <a:pt x="95191" y="36493"/>
                  </a:cubicBezTo>
                  <a:cubicBezTo>
                    <a:pt x="95191" y="36790"/>
                    <a:pt x="94941" y="37064"/>
                    <a:pt x="94631" y="37064"/>
                  </a:cubicBezTo>
                  <a:cubicBezTo>
                    <a:pt x="94310" y="37064"/>
                    <a:pt x="94060" y="36802"/>
                    <a:pt x="94060" y="36493"/>
                  </a:cubicBezTo>
                  <a:cubicBezTo>
                    <a:pt x="94071" y="36183"/>
                    <a:pt x="94310" y="35933"/>
                    <a:pt x="94631" y="35933"/>
                  </a:cubicBezTo>
                  <a:close/>
                  <a:moveTo>
                    <a:pt x="98346" y="35933"/>
                  </a:moveTo>
                  <a:cubicBezTo>
                    <a:pt x="98655" y="35933"/>
                    <a:pt x="98905" y="36183"/>
                    <a:pt x="98905" y="36493"/>
                  </a:cubicBezTo>
                  <a:cubicBezTo>
                    <a:pt x="98905" y="36802"/>
                    <a:pt x="98655" y="37064"/>
                    <a:pt x="98346" y="37064"/>
                  </a:cubicBezTo>
                  <a:cubicBezTo>
                    <a:pt x="98036" y="37064"/>
                    <a:pt x="97786" y="36802"/>
                    <a:pt x="97786" y="36493"/>
                  </a:cubicBezTo>
                  <a:cubicBezTo>
                    <a:pt x="97798" y="36183"/>
                    <a:pt x="98036" y="35933"/>
                    <a:pt x="98346" y="35933"/>
                  </a:cubicBezTo>
                  <a:close/>
                  <a:moveTo>
                    <a:pt x="102084" y="35933"/>
                  </a:moveTo>
                  <a:cubicBezTo>
                    <a:pt x="102382" y="35933"/>
                    <a:pt x="102644" y="36183"/>
                    <a:pt x="102644" y="36493"/>
                  </a:cubicBezTo>
                  <a:cubicBezTo>
                    <a:pt x="102644" y="36790"/>
                    <a:pt x="102394" y="37064"/>
                    <a:pt x="102084" y="37064"/>
                  </a:cubicBezTo>
                  <a:cubicBezTo>
                    <a:pt x="101787" y="37064"/>
                    <a:pt x="101513" y="36802"/>
                    <a:pt x="101513" y="36493"/>
                  </a:cubicBezTo>
                  <a:cubicBezTo>
                    <a:pt x="101513" y="36183"/>
                    <a:pt x="101775" y="35933"/>
                    <a:pt x="102084" y="35933"/>
                  </a:cubicBezTo>
                  <a:close/>
                  <a:moveTo>
                    <a:pt x="105799" y="35933"/>
                  </a:moveTo>
                  <a:cubicBezTo>
                    <a:pt x="106121" y="35933"/>
                    <a:pt x="106371" y="36183"/>
                    <a:pt x="106371" y="36493"/>
                  </a:cubicBezTo>
                  <a:cubicBezTo>
                    <a:pt x="106371" y="36802"/>
                    <a:pt x="106109" y="37064"/>
                    <a:pt x="105799" y="37064"/>
                  </a:cubicBezTo>
                  <a:cubicBezTo>
                    <a:pt x="105490" y="37064"/>
                    <a:pt x="105239" y="36802"/>
                    <a:pt x="105239" y="36493"/>
                  </a:cubicBezTo>
                  <a:cubicBezTo>
                    <a:pt x="105251" y="36183"/>
                    <a:pt x="105490" y="35933"/>
                    <a:pt x="105799" y="35933"/>
                  </a:cubicBezTo>
                  <a:close/>
                  <a:moveTo>
                    <a:pt x="109538" y="35933"/>
                  </a:moveTo>
                  <a:cubicBezTo>
                    <a:pt x="109835" y="35933"/>
                    <a:pt x="110109" y="36183"/>
                    <a:pt x="110109" y="36493"/>
                  </a:cubicBezTo>
                  <a:cubicBezTo>
                    <a:pt x="110109" y="36790"/>
                    <a:pt x="109847" y="37064"/>
                    <a:pt x="109538" y="37064"/>
                  </a:cubicBezTo>
                  <a:cubicBezTo>
                    <a:pt x="109228" y="37064"/>
                    <a:pt x="108978" y="36802"/>
                    <a:pt x="108978" y="36493"/>
                  </a:cubicBezTo>
                  <a:cubicBezTo>
                    <a:pt x="108978" y="36183"/>
                    <a:pt x="109228" y="35933"/>
                    <a:pt x="109538" y="35933"/>
                  </a:cubicBezTo>
                  <a:close/>
                  <a:moveTo>
                    <a:pt x="113264" y="35933"/>
                  </a:moveTo>
                  <a:cubicBezTo>
                    <a:pt x="113574" y="35933"/>
                    <a:pt x="113824" y="36183"/>
                    <a:pt x="113824" y="36493"/>
                  </a:cubicBezTo>
                  <a:cubicBezTo>
                    <a:pt x="113824" y="36802"/>
                    <a:pt x="113574" y="37064"/>
                    <a:pt x="113264" y="37064"/>
                  </a:cubicBezTo>
                  <a:cubicBezTo>
                    <a:pt x="112943" y="37064"/>
                    <a:pt x="112693" y="36802"/>
                    <a:pt x="112693" y="36493"/>
                  </a:cubicBezTo>
                  <a:cubicBezTo>
                    <a:pt x="112705" y="36183"/>
                    <a:pt x="112943" y="35933"/>
                    <a:pt x="113264" y="35933"/>
                  </a:cubicBezTo>
                  <a:close/>
                  <a:moveTo>
                    <a:pt x="116991" y="35933"/>
                  </a:moveTo>
                  <a:cubicBezTo>
                    <a:pt x="117289" y="35933"/>
                    <a:pt x="117562" y="36183"/>
                    <a:pt x="117562" y="36493"/>
                  </a:cubicBezTo>
                  <a:cubicBezTo>
                    <a:pt x="117562" y="36790"/>
                    <a:pt x="117312" y="37064"/>
                    <a:pt x="116991" y="37064"/>
                  </a:cubicBezTo>
                  <a:cubicBezTo>
                    <a:pt x="116681" y="37064"/>
                    <a:pt x="116431" y="36802"/>
                    <a:pt x="116431" y="36493"/>
                  </a:cubicBezTo>
                  <a:cubicBezTo>
                    <a:pt x="116431" y="36183"/>
                    <a:pt x="116681" y="35933"/>
                    <a:pt x="116991" y="35933"/>
                  </a:cubicBezTo>
                  <a:close/>
                  <a:moveTo>
                    <a:pt x="120718" y="35933"/>
                  </a:moveTo>
                  <a:cubicBezTo>
                    <a:pt x="121027" y="35933"/>
                    <a:pt x="121277" y="36183"/>
                    <a:pt x="121277" y="36493"/>
                  </a:cubicBezTo>
                  <a:cubicBezTo>
                    <a:pt x="121277" y="36802"/>
                    <a:pt x="121027" y="37064"/>
                    <a:pt x="120718" y="37064"/>
                  </a:cubicBezTo>
                  <a:cubicBezTo>
                    <a:pt x="120408" y="37064"/>
                    <a:pt x="120146" y="36802"/>
                    <a:pt x="120146" y="36493"/>
                  </a:cubicBezTo>
                  <a:cubicBezTo>
                    <a:pt x="120170" y="36183"/>
                    <a:pt x="120420" y="35933"/>
                    <a:pt x="120718" y="35933"/>
                  </a:cubicBezTo>
                  <a:close/>
                  <a:moveTo>
                    <a:pt x="124456" y="35933"/>
                  </a:moveTo>
                  <a:cubicBezTo>
                    <a:pt x="124754" y="35933"/>
                    <a:pt x="125016" y="36183"/>
                    <a:pt x="125016" y="36493"/>
                  </a:cubicBezTo>
                  <a:cubicBezTo>
                    <a:pt x="125016" y="36790"/>
                    <a:pt x="124766" y="37064"/>
                    <a:pt x="124456" y="37064"/>
                  </a:cubicBezTo>
                  <a:cubicBezTo>
                    <a:pt x="124135" y="37064"/>
                    <a:pt x="123885" y="36802"/>
                    <a:pt x="123885" y="36493"/>
                  </a:cubicBezTo>
                  <a:cubicBezTo>
                    <a:pt x="123885" y="36183"/>
                    <a:pt x="124135" y="35933"/>
                    <a:pt x="124456" y="35933"/>
                  </a:cubicBezTo>
                  <a:close/>
                  <a:moveTo>
                    <a:pt x="128171" y="35933"/>
                  </a:moveTo>
                  <a:cubicBezTo>
                    <a:pt x="128480" y="35933"/>
                    <a:pt x="128742" y="36183"/>
                    <a:pt x="128742" y="36493"/>
                  </a:cubicBezTo>
                  <a:cubicBezTo>
                    <a:pt x="128742" y="36802"/>
                    <a:pt x="128480" y="37064"/>
                    <a:pt x="128171" y="37064"/>
                  </a:cubicBezTo>
                  <a:cubicBezTo>
                    <a:pt x="127861" y="37064"/>
                    <a:pt x="127611" y="36802"/>
                    <a:pt x="127611" y="36493"/>
                  </a:cubicBezTo>
                  <a:cubicBezTo>
                    <a:pt x="127611" y="36183"/>
                    <a:pt x="127861" y="35933"/>
                    <a:pt x="128171" y="35933"/>
                  </a:cubicBezTo>
                  <a:close/>
                  <a:moveTo>
                    <a:pt x="131898" y="35933"/>
                  </a:moveTo>
                  <a:cubicBezTo>
                    <a:pt x="132195" y="35933"/>
                    <a:pt x="132457" y="36183"/>
                    <a:pt x="132457" y="36493"/>
                  </a:cubicBezTo>
                  <a:cubicBezTo>
                    <a:pt x="132457" y="36790"/>
                    <a:pt x="132207" y="37064"/>
                    <a:pt x="131898" y="37064"/>
                  </a:cubicBezTo>
                  <a:cubicBezTo>
                    <a:pt x="131600" y="37064"/>
                    <a:pt x="131326" y="36802"/>
                    <a:pt x="131326" y="36493"/>
                  </a:cubicBezTo>
                  <a:cubicBezTo>
                    <a:pt x="131338" y="36183"/>
                    <a:pt x="131576" y="35933"/>
                    <a:pt x="131898" y="35933"/>
                  </a:cubicBezTo>
                  <a:close/>
                  <a:moveTo>
                    <a:pt x="135624" y="35933"/>
                  </a:moveTo>
                  <a:cubicBezTo>
                    <a:pt x="135946" y="35933"/>
                    <a:pt x="136196" y="36183"/>
                    <a:pt x="136196" y="36493"/>
                  </a:cubicBezTo>
                  <a:cubicBezTo>
                    <a:pt x="136196" y="36802"/>
                    <a:pt x="135934" y="37064"/>
                    <a:pt x="135624" y="37064"/>
                  </a:cubicBezTo>
                  <a:cubicBezTo>
                    <a:pt x="135315" y="37064"/>
                    <a:pt x="135065" y="36802"/>
                    <a:pt x="135065" y="36493"/>
                  </a:cubicBezTo>
                  <a:cubicBezTo>
                    <a:pt x="135065" y="36183"/>
                    <a:pt x="135315" y="35933"/>
                    <a:pt x="135624" y="35933"/>
                  </a:cubicBezTo>
                  <a:close/>
                  <a:moveTo>
                    <a:pt x="139351" y="35933"/>
                  </a:moveTo>
                  <a:cubicBezTo>
                    <a:pt x="139649" y="35933"/>
                    <a:pt x="139910" y="36183"/>
                    <a:pt x="139910" y="36493"/>
                  </a:cubicBezTo>
                  <a:cubicBezTo>
                    <a:pt x="139910" y="36790"/>
                    <a:pt x="139660" y="37064"/>
                    <a:pt x="139351" y="37064"/>
                  </a:cubicBezTo>
                  <a:cubicBezTo>
                    <a:pt x="139053" y="37064"/>
                    <a:pt x="138779" y="36802"/>
                    <a:pt x="138779" y="36493"/>
                  </a:cubicBezTo>
                  <a:cubicBezTo>
                    <a:pt x="138803" y="36183"/>
                    <a:pt x="139041" y="35933"/>
                    <a:pt x="139351" y="35933"/>
                  </a:cubicBezTo>
                  <a:close/>
                  <a:moveTo>
                    <a:pt x="143089" y="35933"/>
                  </a:moveTo>
                  <a:cubicBezTo>
                    <a:pt x="143399" y="35933"/>
                    <a:pt x="143649" y="36183"/>
                    <a:pt x="143649" y="36493"/>
                  </a:cubicBezTo>
                  <a:cubicBezTo>
                    <a:pt x="143649" y="36802"/>
                    <a:pt x="143399" y="37064"/>
                    <a:pt x="143089" y="37064"/>
                  </a:cubicBezTo>
                  <a:cubicBezTo>
                    <a:pt x="142768" y="37064"/>
                    <a:pt x="142518" y="36802"/>
                    <a:pt x="142518" y="36493"/>
                  </a:cubicBezTo>
                  <a:cubicBezTo>
                    <a:pt x="142518" y="36183"/>
                    <a:pt x="142768" y="35933"/>
                    <a:pt x="143089" y="35933"/>
                  </a:cubicBezTo>
                  <a:close/>
                  <a:moveTo>
                    <a:pt x="3405" y="37790"/>
                  </a:moveTo>
                  <a:cubicBezTo>
                    <a:pt x="3703" y="37790"/>
                    <a:pt x="3977" y="38040"/>
                    <a:pt x="3977" y="38350"/>
                  </a:cubicBezTo>
                  <a:cubicBezTo>
                    <a:pt x="3977" y="38648"/>
                    <a:pt x="3727" y="38922"/>
                    <a:pt x="3405" y="38922"/>
                  </a:cubicBezTo>
                  <a:cubicBezTo>
                    <a:pt x="3096" y="38922"/>
                    <a:pt x="2846" y="38672"/>
                    <a:pt x="2846" y="38350"/>
                  </a:cubicBezTo>
                  <a:cubicBezTo>
                    <a:pt x="2858" y="38040"/>
                    <a:pt x="3096" y="37790"/>
                    <a:pt x="3405" y="37790"/>
                  </a:cubicBezTo>
                  <a:close/>
                  <a:moveTo>
                    <a:pt x="7132" y="37790"/>
                  </a:moveTo>
                  <a:cubicBezTo>
                    <a:pt x="7430" y="37790"/>
                    <a:pt x="7692" y="38040"/>
                    <a:pt x="7692" y="38350"/>
                  </a:cubicBezTo>
                  <a:cubicBezTo>
                    <a:pt x="7692" y="38648"/>
                    <a:pt x="7442" y="38922"/>
                    <a:pt x="7132" y="38922"/>
                  </a:cubicBezTo>
                  <a:cubicBezTo>
                    <a:pt x="6834" y="38922"/>
                    <a:pt x="6560" y="38672"/>
                    <a:pt x="6560" y="38350"/>
                  </a:cubicBezTo>
                  <a:cubicBezTo>
                    <a:pt x="6584" y="38040"/>
                    <a:pt x="6822" y="37790"/>
                    <a:pt x="7132" y="37790"/>
                  </a:cubicBezTo>
                  <a:close/>
                  <a:moveTo>
                    <a:pt x="10871" y="37790"/>
                  </a:moveTo>
                  <a:cubicBezTo>
                    <a:pt x="11168" y="37790"/>
                    <a:pt x="11430" y="38040"/>
                    <a:pt x="11430" y="38350"/>
                  </a:cubicBezTo>
                  <a:cubicBezTo>
                    <a:pt x="11430" y="38648"/>
                    <a:pt x="11180" y="38922"/>
                    <a:pt x="10871" y="38922"/>
                  </a:cubicBezTo>
                  <a:cubicBezTo>
                    <a:pt x="10573" y="38922"/>
                    <a:pt x="10299" y="38672"/>
                    <a:pt x="10299" y="38350"/>
                  </a:cubicBezTo>
                  <a:cubicBezTo>
                    <a:pt x="10299" y="38040"/>
                    <a:pt x="10549" y="37790"/>
                    <a:pt x="10871" y="37790"/>
                  </a:cubicBezTo>
                  <a:close/>
                  <a:moveTo>
                    <a:pt x="14585" y="37790"/>
                  </a:moveTo>
                  <a:cubicBezTo>
                    <a:pt x="14883" y="37790"/>
                    <a:pt x="15157" y="38040"/>
                    <a:pt x="15157" y="38350"/>
                  </a:cubicBezTo>
                  <a:cubicBezTo>
                    <a:pt x="15157" y="38648"/>
                    <a:pt x="14895" y="38922"/>
                    <a:pt x="14585" y="38922"/>
                  </a:cubicBezTo>
                  <a:cubicBezTo>
                    <a:pt x="14288" y="38922"/>
                    <a:pt x="14014" y="38672"/>
                    <a:pt x="14014" y="38350"/>
                  </a:cubicBezTo>
                  <a:cubicBezTo>
                    <a:pt x="14038" y="38040"/>
                    <a:pt x="14276" y="37790"/>
                    <a:pt x="14585" y="37790"/>
                  </a:cubicBezTo>
                  <a:close/>
                  <a:moveTo>
                    <a:pt x="18324" y="37790"/>
                  </a:moveTo>
                  <a:cubicBezTo>
                    <a:pt x="18622" y="37790"/>
                    <a:pt x="18883" y="38040"/>
                    <a:pt x="18883" y="38350"/>
                  </a:cubicBezTo>
                  <a:cubicBezTo>
                    <a:pt x="18883" y="38648"/>
                    <a:pt x="18633" y="38922"/>
                    <a:pt x="18324" y="38922"/>
                  </a:cubicBezTo>
                  <a:cubicBezTo>
                    <a:pt x="18026" y="38922"/>
                    <a:pt x="17752" y="38672"/>
                    <a:pt x="17752" y="38350"/>
                  </a:cubicBezTo>
                  <a:cubicBezTo>
                    <a:pt x="17752" y="38040"/>
                    <a:pt x="18014" y="37790"/>
                    <a:pt x="18324" y="37790"/>
                  </a:cubicBezTo>
                  <a:close/>
                  <a:moveTo>
                    <a:pt x="22039" y="37790"/>
                  </a:moveTo>
                  <a:cubicBezTo>
                    <a:pt x="22336" y="37790"/>
                    <a:pt x="22610" y="38040"/>
                    <a:pt x="22610" y="38350"/>
                  </a:cubicBezTo>
                  <a:cubicBezTo>
                    <a:pt x="22610" y="38648"/>
                    <a:pt x="22360" y="38922"/>
                    <a:pt x="22039" y="38922"/>
                  </a:cubicBezTo>
                  <a:cubicBezTo>
                    <a:pt x="21729" y="38922"/>
                    <a:pt x="21479" y="38672"/>
                    <a:pt x="21479" y="38350"/>
                  </a:cubicBezTo>
                  <a:cubicBezTo>
                    <a:pt x="21491" y="38040"/>
                    <a:pt x="21729" y="37790"/>
                    <a:pt x="22039" y="37790"/>
                  </a:cubicBezTo>
                  <a:close/>
                  <a:moveTo>
                    <a:pt x="25777" y="37790"/>
                  </a:moveTo>
                  <a:cubicBezTo>
                    <a:pt x="26075" y="37790"/>
                    <a:pt x="26349" y="38040"/>
                    <a:pt x="26349" y="38350"/>
                  </a:cubicBezTo>
                  <a:cubicBezTo>
                    <a:pt x="26349" y="38648"/>
                    <a:pt x="26087" y="38922"/>
                    <a:pt x="25777" y="38922"/>
                  </a:cubicBezTo>
                  <a:cubicBezTo>
                    <a:pt x="25468" y="38922"/>
                    <a:pt x="25206" y="38672"/>
                    <a:pt x="25206" y="38350"/>
                  </a:cubicBezTo>
                  <a:cubicBezTo>
                    <a:pt x="25218" y="38040"/>
                    <a:pt x="25468" y="37790"/>
                    <a:pt x="25777" y="37790"/>
                  </a:cubicBezTo>
                  <a:close/>
                  <a:moveTo>
                    <a:pt x="29504" y="37790"/>
                  </a:moveTo>
                  <a:cubicBezTo>
                    <a:pt x="29801" y="37790"/>
                    <a:pt x="30063" y="38040"/>
                    <a:pt x="30063" y="38350"/>
                  </a:cubicBezTo>
                  <a:cubicBezTo>
                    <a:pt x="30063" y="38648"/>
                    <a:pt x="29813" y="38922"/>
                    <a:pt x="29504" y="38922"/>
                  </a:cubicBezTo>
                  <a:cubicBezTo>
                    <a:pt x="29182" y="38922"/>
                    <a:pt x="28932" y="38672"/>
                    <a:pt x="28932" y="38350"/>
                  </a:cubicBezTo>
                  <a:cubicBezTo>
                    <a:pt x="28944" y="38040"/>
                    <a:pt x="29182" y="37790"/>
                    <a:pt x="29504" y="37790"/>
                  </a:cubicBezTo>
                  <a:close/>
                  <a:moveTo>
                    <a:pt x="33230" y="37790"/>
                  </a:moveTo>
                  <a:cubicBezTo>
                    <a:pt x="33528" y="37790"/>
                    <a:pt x="33802" y="38040"/>
                    <a:pt x="33802" y="38350"/>
                  </a:cubicBezTo>
                  <a:cubicBezTo>
                    <a:pt x="33802" y="38648"/>
                    <a:pt x="33552" y="38922"/>
                    <a:pt x="33230" y="38922"/>
                  </a:cubicBezTo>
                  <a:cubicBezTo>
                    <a:pt x="32921" y="38922"/>
                    <a:pt x="32671" y="38672"/>
                    <a:pt x="32671" y="38350"/>
                  </a:cubicBezTo>
                  <a:cubicBezTo>
                    <a:pt x="32671" y="38040"/>
                    <a:pt x="32921" y="37790"/>
                    <a:pt x="33230" y="37790"/>
                  </a:cubicBezTo>
                  <a:close/>
                  <a:moveTo>
                    <a:pt x="36957" y="37790"/>
                  </a:moveTo>
                  <a:cubicBezTo>
                    <a:pt x="37255" y="37790"/>
                    <a:pt x="37517" y="38040"/>
                    <a:pt x="37517" y="38350"/>
                  </a:cubicBezTo>
                  <a:cubicBezTo>
                    <a:pt x="37517" y="38648"/>
                    <a:pt x="37267" y="38922"/>
                    <a:pt x="36957" y="38922"/>
                  </a:cubicBezTo>
                  <a:cubicBezTo>
                    <a:pt x="36648" y="38922"/>
                    <a:pt x="36386" y="38672"/>
                    <a:pt x="36386" y="38350"/>
                  </a:cubicBezTo>
                  <a:cubicBezTo>
                    <a:pt x="36409" y="38040"/>
                    <a:pt x="36648" y="37790"/>
                    <a:pt x="36957" y="37790"/>
                  </a:cubicBezTo>
                  <a:close/>
                  <a:moveTo>
                    <a:pt x="40672" y="37790"/>
                  </a:moveTo>
                  <a:cubicBezTo>
                    <a:pt x="40970" y="37790"/>
                    <a:pt x="41243" y="38040"/>
                    <a:pt x="41243" y="38350"/>
                  </a:cubicBezTo>
                  <a:cubicBezTo>
                    <a:pt x="41243" y="38648"/>
                    <a:pt x="40993" y="38922"/>
                    <a:pt x="40672" y="38922"/>
                  </a:cubicBezTo>
                  <a:cubicBezTo>
                    <a:pt x="40374" y="38922"/>
                    <a:pt x="40112" y="38672"/>
                    <a:pt x="40112" y="38350"/>
                  </a:cubicBezTo>
                  <a:cubicBezTo>
                    <a:pt x="40124" y="38040"/>
                    <a:pt x="40362" y="37790"/>
                    <a:pt x="40672" y="37790"/>
                  </a:cubicBezTo>
                  <a:close/>
                  <a:moveTo>
                    <a:pt x="44410" y="37790"/>
                  </a:moveTo>
                  <a:cubicBezTo>
                    <a:pt x="44708" y="37790"/>
                    <a:pt x="44982" y="38040"/>
                    <a:pt x="44982" y="38350"/>
                  </a:cubicBezTo>
                  <a:cubicBezTo>
                    <a:pt x="44982" y="38648"/>
                    <a:pt x="44720" y="38922"/>
                    <a:pt x="44410" y="38922"/>
                  </a:cubicBezTo>
                  <a:cubicBezTo>
                    <a:pt x="44113" y="38922"/>
                    <a:pt x="43851" y="38672"/>
                    <a:pt x="43851" y="38350"/>
                  </a:cubicBezTo>
                  <a:cubicBezTo>
                    <a:pt x="43851" y="38040"/>
                    <a:pt x="44101" y="37790"/>
                    <a:pt x="44410" y="37790"/>
                  </a:cubicBezTo>
                  <a:close/>
                  <a:moveTo>
                    <a:pt x="48137" y="37790"/>
                  </a:moveTo>
                  <a:cubicBezTo>
                    <a:pt x="48435" y="37790"/>
                    <a:pt x="48697" y="38040"/>
                    <a:pt x="48697" y="38350"/>
                  </a:cubicBezTo>
                  <a:cubicBezTo>
                    <a:pt x="48697" y="38648"/>
                    <a:pt x="48447" y="38922"/>
                    <a:pt x="48137" y="38922"/>
                  </a:cubicBezTo>
                  <a:cubicBezTo>
                    <a:pt x="47839" y="38922"/>
                    <a:pt x="47566" y="38672"/>
                    <a:pt x="47566" y="38350"/>
                  </a:cubicBezTo>
                  <a:cubicBezTo>
                    <a:pt x="47578" y="38040"/>
                    <a:pt x="47839" y="37790"/>
                    <a:pt x="48137" y="37790"/>
                  </a:cubicBezTo>
                  <a:close/>
                  <a:moveTo>
                    <a:pt x="51864" y="37790"/>
                  </a:moveTo>
                  <a:cubicBezTo>
                    <a:pt x="52161" y="37790"/>
                    <a:pt x="52435" y="38040"/>
                    <a:pt x="52435" y="38350"/>
                  </a:cubicBezTo>
                  <a:cubicBezTo>
                    <a:pt x="52435" y="38648"/>
                    <a:pt x="52185" y="38922"/>
                    <a:pt x="51864" y="38922"/>
                  </a:cubicBezTo>
                  <a:cubicBezTo>
                    <a:pt x="51566" y="38922"/>
                    <a:pt x="51304" y="38672"/>
                    <a:pt x="51304" y="38350"/>
                  </a:cubicBezTo>
                  <a:cubicBezTo>
                    <a:pt x="51304" y="38040"/>
                    <a:pt x="51554" y="37790"/>
                    <a:pt x="51864" y="37790"/>
                  </a:cubicBezTo>
                  <a:close/>
                  <a:moveTo>
                    <a:pt x="55602" y="37790"/>
                  </a:moveTo>
                  <a:cubicBezTo>
                    <a:pt x="55900" y="37790"/>
                    <a:pt x="56174" y="38040"/>
                    <a:pt x="56174" y="38350"/>
                  </a:cubicBezTo>
                  <a:cubicBezTo>
                    <a:pt x="56174" y="38648"/>
                    <a:pt x="55912" y="38922"/>
                    <a:pt x="55602" y="38922"/>
                  </a:cubicBezTo>
                  <a:cubicBezTo>
                    <a:pt x="55293" y="38922"/>
                    <a:pt x="55043" y="38672"/>
                    <a:pt x="55043" y="38350"/>
                  </a:cubicBezTo>
                  <a:cubicBezTo>
                    <a:pt x="55043" y="38040"/>
                    <a:pt x="55293" y="37790"/>
                    <a:pt x="55602" y="37790"/>
                  </a:cubicBezTo>
                  <a:close/>
                  <a:moveTo>
                    <a:pt x="59329" y="37790"/>
                  </a:moveTo>
                  <a:cubicBezTo>
                    <a:pt x="59627" y="37790"/>
                    <a:pt x="59889" y="38040"/>
                    <a:pt x="59889" y="38350"/>
                  </a:cubicBezTo>
                  <a:cubicBezTo>
                    <a:pt x="59889" y="38648"/>
                    <a:pt x="59639" y="38922"/>
                    <a:pt x="59329" y="38922"/>
                  </a:cubicBezTo>
                  <a:cubicBezTo>
                    <a:pt x="59008" y="38922"/>
                    <a:pt x="58757" y="38672"/>
                    <a:pt x="58757" y="38350"/>
                  </a:cubicBezTo>
                  <a:cubicBezTo>
                    <a:pt x="58757" y="38040"/>
                    <a:pt x="59008" y="37790"/>
                    <a:pt x="59329" y="37790"/>
                  </a:cubicBezTo>
                  <a:close/>
                  <a:moveTo>
                    <a:pt x="63056" y="37790"/>
                  </a:moveTo>
                  <a:cubicBezTo>
                    <a:pt x="63353" y="37790"/>
                    <a:pt x="63627" y="38040"/>
                    <a:pt x="63627" y="38350"/>
                  </a:cubicBezTo>
                  <a:cubicBezTo>
                    <a:pt x="63627" y="38648"/>
                    <a:pt x="63377" y="38922"/>
                    <a:pt x="63056" y="38922"/>
                  </a:cubicBezTo>
                  <a:cubicBezTo>
                    <a:pt x="62746" y="38922"/>
                    <a:pt x="62496" y="38672"/>
                    <a:pt x="62496" y="38350"/>
                  </a:cubicBezTo>
                  <a:cubicBezTo>
                    <a:pt x="62496" y="38040"/>
                    <a:pt x="62746" y="37790"/>
                    <a:pt x="63056" y="37790"/>
                  </a:cubicBezTo>
                  <a:close/>
                  <a:moveTo>
                    <a:pt x="66782" y="37790"/>
                  </a:moveTo>
                  <a:cubicBezTo>
                    <a:pt x="67080" y="37790"/>
                    <a:pt x="67342" y="38040"/>
                    <a:pt x="67342" y="38350"/>
                  </a:cubicBezTo>
                  <a:cubicBezTo>
                    <a:pt x="67342" y="38648"/>
                    <a:pt x="67092" y="38922"/>
                    <a:pt x="66782" y="38922"/>
                  </a:cubicBezTo>
                  <a:cubicBezTo>
                    <a:pt x="66473" y="38922"/>
                    <a:pt x="66211" y="38672"/>
                    <a:pt x="66211" y="38350"/>
                  </a:cubicBezTo>
                  <a:cubicBezTo>
                    <a:pt x="66235" y="38040"/>
                    <a:pt x="66473" y="37790"/>
                    <a:pt x="66782" y="37790"/>
                  </a:cubicBezTo>
                  <a:close/>
                  <a:moveTo>
                    <a:pt x="70509" y="37790"/>
                  </a:moveTo>
                  <a:cubicBezTo>
                    <a:pt x="70807" y="37790"/>
                    <a:pt x="71080" y="38040"/>
                    <a:pt x="71080" y="38350"/>
                  </a:cubicBezTo>
                  <a:cubicBezTo>
                    <a:pt x="71080" y="38648"/>
                    <a:pt x="70830" y="38922"/>
                    <a:pt x="70509" y="38922"/>
                  </a:cubicBezTo>
                  <a:cubicBezTo>
                    <a:pt x="70199" y="38922"/>
                    <a:pt x="69949" y="38672"/>
                    <a:pt x="69949" y="38350"/>
                  </a:cubicBezTo>
                  <a:cubicBezTo>
                    <a:pt x="69949" y="38040"/>
                    <a:pt x="70199" y="37790"/>
                    <a:pt x="70509" y="37790"/>
                  </a:cubicBezTo>
                  <a:close/>
                  <a:moveTo>
                    <a:pt x="74236" y="37790"/>
                  </a:moveTo>
                  <a:cubicBezTo>
                    <a:pt x="74533" y="37790"/>
                    <a:pt x="74795" y="38040"/>
                    <a:pt x="74795" y="38350"/>
                  </a:cubicBezTo>
                  <a:cubicBezTo>
                    <a:pt x="74795" y="38648"/>
                    <a:pt x="74545" y="38922"/>
                    <a:pt x="74236" y="38922"/>
                  </a:cubicBezTo>
                  <a:cubicBezTo>
                    <a:pt x="73938" y="38922"/>
                    <a:pt x="73676" y="38672"/>
                    <a:pt x="73676" y="38350"/>
                  </a:cubicBezTo>
                  <a:cubicBezTo>
                    <a:pt x="73676" y="38040"/>
                    <a:pt x="73926" y="37790"/>
                    <a:pt x="74236" y="37790"/>
                  </a:cubicBezTo>
                  <a:close/>
                  <a:moveTo>
                    <a:pt x="77855" y="37790"/>
                  </a:moveTo>
                  <a:cubicBezTo>
                    <a:pt x="78153" y="37790"/>
                    <a:pt x="78415" y="38040"/>
                    <a:pt x="78415" y="38350"/>
                  </a:cubicBezTo>
                  <a:cubicBezTo>
                    <a:pt x="78415" y="38648"/>
                    <a:pt x="78165" y="38922"/>
                    <a:pt x="77855" y="38922"/>
                  </a:cubicBezTo>
                  <a:cubicBezTo>
                    <a:pt x="77546" y="38922"/>
                    <a:pt x="77284" y="38672"/>
                    <a:pt x="77284" y="38350"/>
                  </a:cubicBezTo>
                  <a:cubicBezTo>
                    <a:pt x="77284" y="38040"/>
                    <a:pt x="77546" y="37790"/>
                    <a:pt x="77855" y="37790"/>
                  </a:cubicBezTo>
                  <a:close/>
                  <a:moveTo>
                    <a:pt x="81570" y="37790"/>
                  </a:moveTo>
                  <a:cubicBezTo>
                    <a:pt x="81868" y="37790"/>
                    <a:pt x="82141" y="38040"/>
                    <a:pt x="82141" y="38350"/>
                  </a:cubicBezTo>
                  <a:cubicBezTo>
                    <a:pt x="82141" y="38648"/>
                    <a:pt x="81879" y="38922"/>
                    <a:pt x="81570" y="38922"/>
                  </a:cubicBezTo>
                  <a:cubicBezTo>
                    <a:pt x="81260" y="38922"/>
                    <a:pt x="81010" y="38672"/>
                    <a:pt x="81010" y="38350"/>
                  </a:cubicBezTo>
                  <a:cubicBezTo>
                    <a:pt x="81022" y="38040"/>
                    <a:pt x="81260" y="37790"/>
                    <a:pt x="81570" y="37790"/>
                  </a:cubicBezTo>
                  <a:close/>
                  <a:moveTo>
                    <a:pt x="85308" y="37790"/>
                  </a:moveTo>
                  <a:cubicBezTo>
                    <a:pt x="85606" y="37790"/>
                    <a:pt x="85880" y="38040"/>
                    <a:pt x="85880" y="38350"/>
                  </a:cubicBezTo>
                  <a:cubicBezTo>
                    <a:pt x="85880" y="38648"/>
                    <a:pt x="85618" y="38922"/>
                    <a:pt x="85308" y="38922"/>
                  </a:cubicBezTo>
                  <a:cubicBezTo>
                    <a:pt x="84999" y="38922"/>
                    <a:pt x="84749" y="38672"/>
                    <a:pt x="84749" y="38350"/>
                  </a:cubicBezTo>
                  <a:cubicBezTo>
                    <a:pt x="84749" y="38040"/>
                    <a:pt x="84999" y="37790"/>
                    <a:pt x="85308" y="37790"/>
                  </a:cubicBezTo>
                  <a:close/>
                  <a:moveTo>
                    <a:pt x="89035" y="37790"/>
                  </a:moveTo>
                  <a:cubicBezTo>
                    <a:pt x="89333" y="37790"/>
                    <a:pt x="89595" y="38040"/>
                    <a:pt x="89595" y="38350"/>
                  </a:cubicBezTo>
                  <a:cubicBezTo>
                    <a:pt x="89595" y="38648"/>
                    <a:pt x="89345" y="38922"/>
                    <a:pt x="89035" y="38922"/>
                  </a:cubicBezTo>
                  <a:cubicBezTo>
                    <a:pt x="88714" y="38922"/>
                    <a:pt x="88464" y="38672"/>
                    <a:pt x="88464" y="38350"/>
                  </a:cubicBezTo>
                  <a:cubicBezTo>
                    <a:pt x="88475" y="38040"/>
                    <a:pt x="88714" y="37790"/>
                    <a:pt x="89035" y="37790"/>
                  </a:cubicBezTo>
                  <a:close/>
                  <a:moveTo>
                    <a:pt x="92762" y="37790"/>
                  </a:moveTo>
                  <a:cubicBezTo>
                    <a:pt x="93059" y="37790"/>
                    <a:pt x="93333" y="38040"/>
                    <a:pt x="93333" y="38350"/>
                  </a:cubicBezTo>
                  <a:cubicBezTo>
                    <a:pt x="93333" y="38648"/>
                    <a:pt x="93071" y="38922"/>
                    <a:pt x="92762" y="38922"/>
                  </a:cubicBezTo>
                  <a:cubicBezTo>
                    <a:pt x="92452" y="38922"/>
                    <a:pt x="92202" y="38672"/>
                    <a:pt x="92202" y="38350"/>
                  </a:cubicBezTo>
                  <a:cubicBezTo>
                    <a:pt x="92202" y="38040"/>
                    <a:pt x="92452" y="37790"/>
                    <a:pt x="92762" y="37790"/>
                  </a:cubicBezTo>
                  <a:close/>
                  <a:moveTo>
                    <a:pt x="96488" y="37790"/>
                  </a:moveTo>
                  <a:cubicBezTo>
                    <a:pt x="96786" y="37790"/>
                    <a:pt x="97048" y="38040"/>
                    <a:pt x="97048" y="38350"/>
                  </a:cubicBezTo>
                  <a:cubicBezTo>
                    <a:pt x="97048" y="38648"/>
                    <a:pt x="96798" y="38922"/>
                    <a:pt x="96488" y="38922"/>
                  </a:cubicBezTo>
                  <a:cubicBezTo>
                    <a:pt x="96191" y="38922"/>
                    <a:pt x="95917" y="38672"/>
                    <a:pt x="95917" y="38350"/>
                  </a:cubicBezTo>
                  <a:cubicBezTo>
                    <a:pt x="95917" y="38040"/>
                    <a:pt x="96179" y="37790"/>
                    <a:pt x="96488" y="37790"/>
                  </a:cubicBezTo>
                  <a:close/>
                  <a:moveTo>
                    <a:pt x="100203" y="37790"/>
                  </a:moveTo>
                  <a:cubicBezTo>
                    <a:pt x="100501" y="37790"/>
                    <a:pt x="100775" y="38040"/>
                    <a:pt x="100775" y="38350"/>
                  </a:cubicBezTo>
                  <a:cubicBezTo>
                    <a:pt x="100775" y="38648"/>
                    <a:pt x="100513" y="38922"/>
                    <a:pt x="100203" y="38922"/>
                  </a:cubicBezTo>
                  <a:cubicBezTo>
                    <a:pt x="99905" y="38922"/>
                    <a:pt x="99644" y="38672"/>
                    <a:pt x="99644" y="38350"/>
                  </a:cubicBezTo>
                  <a:cubicBezTo>
                    <a:pt x="99655" y="38040"/>
                    <a:pt x="99894" y="37790"/>
                    <a:pt x="100203" y="37790"/>
                  </a:cubicBezTo>
                  <a:close/>
                  <a:moveTo>
                    <a:pt x="103942" y="37790"/>
                  </a:moveTo>
                  <a:cubicBezTo>
                    <a:pt x="104239" y="37790"/>
                    <a:pt x="104513" y="38040"/>
                    <a:pt x="104513" y="38350"/>
                  </a:cubicBezTo>
                  <a:cubicBezTo>
                    <a:pt x="104513" y="38648"/>
                    <a:pt x="104251" y="38922"/>
                    <a:pt x="103942" y="38922"/>
                  </a:cubicBezTo>
                  <a:cubicBezTo>
                    <a:pt x="103644" y="38922"/>
                    <a:pt x="103382" y="38672"/>
                    <a:pt x="103382" y="38350"/>
                  </a:cubicBezTo>
                  <a:cubicBezTo>
                    <a:pt x="103382" y="38040"/>
                    <a:pt x="103632" y="37790"/>
                    <a:pt x="103942" y="37790"/>
                  </a:cubicBezTo>
                  <a:close/>
                  <a:moveTo>
                    <a:pt x="107668" y="37790"/>
                  </a:moveTo>
                  <a:cubicBezTo>
                    <a:pt x="107966" y="37790"/>
                    <a:pt x="108228" y="38040"/>
                    <a:pt x="108228" y="38350"/>
                  </a:cubicBezTo>
                  <a:cubicBezTo>
                    <a:pt x="108228" y="38648"/>
                    <a:pt x="107978" y="38922"/>
                    <a:pt x="107668" y="38922"/>
                  </a:cubicBezTo>
                  <a:cubicBezTo>
                    <a:pt x="107371" y="38922"/>
                    <a:pt x="107097" y="38672"/>
                    <a:pt x="107097" y="38350"/>
                  </a:cubicBezTo>
                  <a:cubicBezTo>
                    <a:pt x="107109" y="38040"/>
                    <a:pt x="107347" y="37790"/>
                    <a:pt x="107668" y="37790"/>
                  </a:cubicBezTo>
                  <a:close/>
                  <a:moveTo>
                    <a:pt x="111395" y="37790"/>
                  </a:moveTo>
                  <a:cubicBezTo>
                    <a:pt x="111693" y="37790"/>
                    <a:pt x="111967" y="38040"/>
                    <a:pt x="111967" y="38350"/>
                  </a:cubicBezTo>
                  <a:cubicBezTo>
                    <a:pt x="111967" y="38648"/>
                    <a:pt x="111705" y="38922"/>
                    <a:pt x="111395" y="38922"/>
                  </a:cubicBezTo>
                  <a:cubicBezTo>
                    <a:pt x="111085" y="38922"/>
                    <a:pt x="110835" y="38672"/>
                    <a:pt x="110835" y="38350"/>
                  </a:cubicBezTo>
                  <a:cubicBezTo>
                    <a:pt x="110835" y="38040"/>
                    <a:pt x="111085" y="37790"/>
                    <a:pt x="111395" y="37790"/>
                  </a:cubicBezTo>
                  <a:close/>
                  <a:moveTo>
                    <a:pt x="115122" y="37790"/>
                  </a:moveTo>
                  <a:cubicBezTo>
                    <a:pt x="115419" y="37790"/>
                    <a:pt x="115681" y="38040"/>
                    <a:pt x="115681" y="38350"/>
                  </a:cubicBezTo>
                  <a:cubicBezTo>
                    <a:pt x="115681" y="38648"/>
                    <a:pt x="115431" y="38922"/>
                    <a:pt x="115122" y="38922"/>
                  </a:cubicBezTo>
                  <a:cubicBezTo>
                    <a:pt x="114812" y="38922"/>
                    <a:pt x="114550" y="38672"/>
                    <a:pt x="114550" y="38350"/>
                  </a:cubicBezTo>
                  <a:cubicBezTo>
                    <a:pt x="114574" y="38040"/>
                    <a:pt x="114812" y="37790"/>
                    <a:pt x="115122" y="37790"/>
                  </a:cubicBezTo>
                  <a:close/>
                  <a:moveTo>
                    <a:pt x="118860" y="37790"/>
                  </a:moveTo>
                  <a:cubicBezTo>
                    <a:pt x="119158" y="37790"/>
                    <a:pt x="119420" y="38040"/>
                    <a:pt x="119420" y="38350"/>
                  </a:cubicBezTo>
                  <a:cubicBezTo>
                    <a:pt x="119420" y="38648"/>
                    <a:pt x="119170" y="38922"/>
                    <a:pt x="118860" y="38922"/>
                  </a:cubicBezTo>
                  <a:cubicBezTo>
                    <a:pt x="118539" y="38922"/>
                    <a:pt x="118289" y="38672"/>
                    <a:pt x="118289" y="38350"/>
                  </a:cubicBezTo>
                  <a:cubicBezTo>
                    <a:pt x="118289" y="38040"/>
                    <a:pt x="118539" y="37790"/>
                    <a:pt x="118860" y="37790"/>
                  </a:cubicBezTo>
                  <a:close/>
                  <a:moveTo>
                    <a:pt x="122575" y="37790"/>
                  </a:moveTo>
                  <a:cubicBezTo>
                    <a:pt x="122873" y="37790"/>
                    <a:pt x="123146" y="38040"/>
                    <a:pt x="123146" y="38350"/>
                  </a:cubicBezTo>
                  <a:cubicBezTo>
                    <a:pt x="123146" y="38648"/>
                    <a:pt x="122885" y="38922"/>
                    <a:pt x="122575" y="38922"/>
                  </a:cubicBezTo>
                  <a:cubicBezTo>
                    <a:pt x="122265" y="38922"/>
                    <a:pt x="122015" y="38672"/>
                    <a:pt x="122015" y="38350"/>
                  </a:cubicBezTo>
                  <a:cubicBezTo>
                    <a:pt x="122027" y="38040"/>
                    <a:pt x="122277" y="37790"/>
                    <a:pt x="122575" y="37790"/>
                  </a:cubicBezTo>
                  <a:close/>
                  <a:moveTo>
                    <a:pt x="126314" y="37790"/>
                  </a:moveTo>
                  <a:cubicBezTo>
                    <a:pt x="126611" y="37790"/>
                    <a:pt x="126873" y="38040"/>
                    <a:pt x="126873" y="38350"/>
                  </a:cubicBezTo>
                  <a:cubicBezTo>
                    <a:pt x="126873" y="38648"/>
                    <a:pt x="126623" y="38922"/>
                    <a:pt x="126314" y="38922"/>
                  </a:cubicBezTo>
                  <a:cubicBezTo>
                    <a:pt x="126004" y="38922"/>
                    <a:pt x="125742" y="38672"/>
                    <a:pt x="125742" y="38350"/>
                  </a:cubicBezTo>
                  <a:cubicBezTo>
                    <a:pt x="125742" y="38040"/>
                    <a:pt x="126004" y="37790"/>
                    <a:pt x="126314" y="37790"/>
                  </a:cubicBezTo>
                  <a:close/>
                  <a:moveTo>
                    <a:pt x="130028" y="37790"/>
                  </a:moveTo>
                  <a:cubicBezTo>
                    <a:pt x="130326" y="37790"/>
                    <a:pt x="130600" y="38040"/>
                    <a:pt x="130600" y="38350"/>
                  </a:cubicBezTo>
                  <a:cubicBezTo>
                    <a:pt x="130600" y="38648"/>
                    <a:pt x="130350" y="38922"/>
                    <a:pt x="130028" y="38922"/>
                  </a:cubicBezTo>
                  <a:cubicBezTo>
                    <a:pt x="129731" y="38922"/>
                    <a:pt x="129469" y="38672"/>
                    <a:pt x="129469" y="38350"/>
                  </a:cubicBezTo>
                  <a:cubicBezTo>
                    <a:pt x="129469" y="38040"/>
                    <a:pt x="129719" y="37790"/>
                    <a:pt x="130028" y="37790"/>
                  </a:cubicBezTo>
                  <a:close/>
                  <a:moveTo>
                    <a:pt x="133767" y="37790"/>
                  </a:moveTo>
                  <a:cubicBezTo>
                    <a:pt x="134065" y="37790"/>
                    <a:pt x="134326" y="38040"/>
                    <a:pt x="134326" y="38350"/>
                  </a:cubicBezTo>
                  <a:cubicBezTo>
                    <a:pt x="134326" y="38648"/>
                    <a:pt x="134076" y="38922"/>
                    <a:pt x="133767" y="38922"/>
                  </a:cubicBezTo>
                  <a:cubicBezTo>
                    <a:pt x="133469" y="38922"/>
                    <a:pt x="133207" y="38672"/>
                    <a:pt x="133207" y="38350"/>
                  </a:cubicBezTo>
                  <a:cubicBezTo>
                    <a:pt x="133207" y="38040"/>
                    <a:pt x="133457" y="37790"/>
                    <a:pt x="133767" y="37790"/>
                  </a:cubicBezTo>
                  <a:close/>
                  <a:moveTo>
                    <a:pt x="137494" y="37790"/>
                  </a:moveTo>
                  <a:cubicBezTo>
                    <a:pt x="137791" y="37790"/>
                    <a:pt x="138053" y="38040"/>
                    <a:pt x="138053" y="38350"/>
                  </a:cubicBezTo>
                  <a:cubicBezTo>
                    <a:pt x="138053" y="38648"/>
                    <a:pt x="137803" y="38922"/>
                    <a:pt x="137494" y="38922"/>
                  </a:cubicBezTo>
                  <a:cubicBezTo>
                    <a:pt x="137196" y="38922"/>
                    <a:pt x="136922" y="38672"/>
                    <a:pt x="136922" y="38350"/>
                  </a:cubicBezTo>
                  <a:cubicBezTo>
                    <a:pt x="136934" y="38040"/>
                    <a:pt x="137172" y="37790"/>
                    <a:pt x="137494" y="37790"/>
                  </a:cubicBezTo>
                  <a:close/>
                  <a:moveTo>
                    <a:pt x="141220" y="37790"/>
                  </a:moveTo>
                  <a:cubicBezTo>
                    <a:pt x="141518" y="37790"/>
                    <a:pt x="141792" y="38040"/>
                    <a:pt x="141792" y="38350"/>
                  </a:cubicBezTo>
                  <a:cubicBezTo>
                    <a:pt x="141792" y="38648"/>
                    <a:pt x="141530" y="38922"/>
                    <a:pt x="141220" y="38922"/>
                  </a:cubicBezTo>
                  <a:cubicBezTo>
                    <a:pt x="140911" y="38922"/>
                    <a:pt x="140661" y="38672"/>
                    <a:pt x="140661" y="38350"/>
                  </a:cubicBezTo>
                  <a:cubicBezTo>
                    <a:pt x="140661" y="38040"/>
                    <a:pt x="140911" y="37790"/>
                    <a:pt x="141220" y="37790"/>
                  </a:cubicBezTo>
                  <a:close/>
                  <a:moveTo>
                    <a:pt x="144947" y="37790"/>
                  </a:moveTo>
                  <a:cubicBezTo>
                    <a:pt x="145244" y="37790"/>
                    <a:pt x="145506" y="38040"/>
                    <a:pt x="145506" y="38350"/>
                  </a:cubicBezTo>
                  <a:cubicBezTo>
                    <a:pt x="145506" y="38648"/>
                    <a:pt x="145256" y="38922"/>
                    <a:pt x="144947" y="38922"/>
                  </a:cubicBezTo>
                  <a:cubicBezTo>
                    <a:pt x="144637" y="38922"/>
                    <a:pt x="144375" y="38672"/>
                    <a:pt x="144375" y="38350"/>
                  </a:cubicBezTo>
                  <a:cubicBezTo>
                    <a:pt x="144399" y="38040"/>
                    <a:pt x="144637" y="37790"/>
                    <a:pt x="144947" y="37790"/>
                  </a:cubicBezTo>
                  <a:close/>
                  <a:moveTo>
                    <a:pt x="1548" y="39660"/>
                  </a:moveTo>
                  <a:cubicBezTo>
                    <a:pt x="1846" y="39660"/>
                    <a:pt x="2119" y="39922"/>
                    <a:pt x="2119" y="40231"/>
                  </a:cubicBezTo>
                  <a:cubicBezTo>
                    <a:pt x="2119" y="40529"/>
                    <a:pt x="1858" y="40791"/>
                    <a:pt x="1548" y="40791"/>
                  </a:cubicBezTo>
                  <a:cubicBezTo>
                    <a:pt x="1238" y="40791"/>
                    <a:pt x="988" y="40541"/>
                    <a:pt x="988" y="40231"/>
                  </a:cubicBezTo>
                  <a:cubicBezTo>
                    <a:pt x="988" y="39922"/>
                    <a:pt x="1238" y="39660"/>
                    <a:pt x="1548" y="39660"/>
                  </a:cubicBezTo>
                  <a:close/>
                  <a:moveTo>
                    <a:pt x="5287" y="39660"/>
                  </a:moveTo>
                  <a:cubicBezTo>
                    <a:pt x="5596" y="39660"/>
                    <a:pt x="5846" y="39922"/>
                    <a:pt x="5846" y="40231"/>
                  </a:cubicBezTo>
                  <a:cubicBezTo>
                    <a:pt x="5846" y="40541"/>
                    <a:pt x="5596" y="40791"/>
                    <a:pt x="5287" y="40791"/>
                  </a:cubicBezTo>
                  <a:cubicBezTo>
                    <a:pt x="4977" y="40791"/>
                    <a:pt x="4715" y="40541"/>
                    <a:pt x="4715" y="40231"/>
                  </a:cubicBezTo>
                  <a:cubicBezTo>
                    <a:pt x="4715" y="39898"/>
                    <a:pt x="4977" y="39660"/>
                    <a:pt x="5287" y="39660"/>
                  </a:cubicBezTo>
                  <a:close/>
                  <a:moveTo>
                    <a:pt x="9001" y="39660"/>
                  </a:moveTo>
                  <a:cubicBezTo>
                    <a:pt x="9299" y="39660"/>
                    <a:pt x="9573" y="39922"/>
                    <a:pt x="9573" y="40231"/>
                  </a:cubicBezTo>
                  <a:cubicBezTo>
                    <a:pt x="9573" y="40529"/>
                    <a:pt x="9323" y="40791"/>
                    <a:pt x="9001" y="40791"/>
                  </a:cubicBezTo>
                  <a:cubicBezTo>
                    <a:pt x="8704" y="40791"/>
                    <a:pt x="8442" y="40541"/>
                    <a:pt x="8442" y="40231"/>
                  </a:cubicBezTo>
                  <a:cubicBezTo>
                    <a:pt x="8442" y="39922"/>
                    <a:pt x="8692" y="39660"/>
                    <a:pt x="9001" y="39660"/>
                  </a:cubicBezTo>
                  <a:close/>
                  <a:moveTo>
                    <a:pt x="12728" y="39660"/>
                  </a:moveTo>
                  <a:cubicBezTo>
                    <a:pt x="13037" y="39660"/>
                    <a:pt x="13288" y="39922"/>
                    <a:pt x="13288" y="40231"/>
                  </a:cubicBezTo>
                  <a:cubicBezTo>
                    <a:pt x="13288" y="40541"/>
                    <a:pt x="13037" y="40791"/>
                    <a:pt x="12728" y="40791"/>
                  </a:cubicBezTo>
                  <a:cubicBezTo>
                    <a:pt x="12418" y="40791"/>
                    <a:pt x="12156" y="40541"/>
                    <a:pt x="12156" y="40231"/>
                  </a:cubicBezTo>
                  <a:cubicBezTo>
                    <a:pt x="12180" y="39898"/>
                    <a:pt x="12418" y="39660"/>
                    <a:pt x="12728" y="39660"/>
                  </a:cubicBezTo>
                  <a:close/>
                  <a:moveTo>
                    <a:pt x="16466" y="39660"/>
                  </a:moveTo>
                  <a:cubicBezTo>
                    <a:pt x="16764" y="39660"/>
                    <a:pt x="17026" y="39922"/>
                    <a:pt x="17026" y="40231"/>
                  </a:cubicBezTo>
                  <a:cubicBezTo>
                    <a:pt x="17026" y="40529"/>
                    <a:pt x="16776" y="40791"/>
                    <a:pt x="16466" y="40791"/>
                  </a:cubicBezTo>
                  <a:cubicBezTo>
                    <a:pt x="16169" y="40791"/>
                    <a:pt x="15895" y="40541"/>
                    <a:pt x="15895" y="40231"/>
                  </a:cubicBezTo>
                  <a:cubicBezTo>
                    <a:pt x="15895" y="39922"/>
                    <a:pt x="16145" y="39660"/>
                    <a:pt x="16466" y="39660"/>
                  </a:cubicBezTo>
                  <a:close/>
                  <a:moveTo>
                    <a:pt x="20181" y="39660"/>
                  </a:moveTo>
                  <a:cubicBezTo>
                    <a:pt x="20491" y="39660"/>
                    <a:pt x="20753" y="39922"/>
                    <a:pt x="20753" y="40231"/>
                  </a:cubicBezTo>
                  <a:cubicBezTo>
                    <a:pt x="20753" y="40541"/>
                    <a:pt x="20491" y="40791"/>
                    <a:pt x="20181" y="40791"/>
                  </a:cubicBezTo>
                  <a:cubicBezTo>
                    <a:pt x="19872" y="40791"/>
                    <a:pt x="19622" y="40541"/>
                    <a:pt x="19622" y="40231"/>
                  </a:cubicBezTo>
                  <a:cubicBezTo>
                    <a:pt x="19634" y="39898"/>
                    <a:pt x="19872" y="39660"/>
                    <a:pt x="20181" y="39660"/>
                  </a:cubicBezTo>
                  <a:close/>
                  <a:moveTo>
                    <a:pt x="23920" y="39660"/>
                  </a:moveTo>
                  <a:cubicBezTo>
                    <a:pt x="24217" y="39660"/>
                    <a:pt x="24479" y="39922"/>
                    <a:pt x="24479" y="40231"/>
                  </a:cubicBezTo>
                  <a:cubicBezTo>
                    <a:pt x="24479" y="40529"/>
                    <a:pt x="24229" y="40791"/>
                    <a:pt x="23920" y="40791"/>
                  </a:cubicBezTo>
                  <a:cubicBezTo>
                    <a:pt x="23610" y="40791"/>
                    <a:pt x="23348" y="40541"/>
                    <a:pt x="23348" y="40231"/>
                  </a:cubicBezTo>
                  <a:cubicBezTo>
                    <a:pt x="23348" y="39922"/>
                    <a:pt x="23610" y="39660"/>
                    <a:pt x="23920" y="39660"/>
                  </a:cubicBezTo>
                  <a:close/>
                  <a:moveTo>
                    <a:pt x="27635" y="39660"/>
                  </a:moveTo>
                  <a:cubicBezTo>
                    <a:pt x="27956" y="39660"/>
                    <a:pt x="28206" y="39922"/>
                    <a:pt x="28206" y="40231"/>
                  </a:cubicBezTo>
                  <a:cubicBezTo>
                    <a:pt x="28206" y="40541"/>
                    <a:pt x="27956" y="40791"/>
                    <a:pt x="27635" y="40791"/>
                  </a:cubicBezTo>
                  <a:cubicBezTo>
                    <a:pt x="27325" y="40791"/>
                    <a:pt x="27075" y="40541"/>
                    <a:pt x="27075" y="40231"/>
                  </a:cubicBezTo>
                  <a:cubicBezTo>
                    <a:pt x="27087" y="39898"/>
                    <a:pt x="27325" y="39660"/>
                    <a:pt x="27635" y="39660"/>
                  </a:cubicBezTo>
                  <a:close/>
                  <a:moveTo>
                    <a:pt x="31373" y="39660"/>
                  </a:moveTo>
                  <a:cubicBezTo>
                    <a:pt x="31671" y="39660"/>
                    <a:pt x="31945" y="39922"/>
                    <a:pt x="31945" y="40231"/>
                  </a:cubicBezTo>
                  <a:cubicBezTo>
                    <a:pt x="31945" y="40529"/>
                    <a:pt x="31683" y="40791"/>
                    <a:pt x="31373" y="40791"/>
                  </a:cubicBezTo>
                  <a:cubicBezTo>
                    <a:pt x="31064" y="40791"/>
                    <a:pt x="30814" y="40541"/>
                    <a:pt x="30814" y="40231"/>
                  </a:cubicBezTo>
                  <a:cubicBezTo>
                    <a:pt x="30814" y="39922"/>
                    <a:pt x="31064" y="39660"/>
                    <a:pt x="31373" y="39660"/>
                  </a:cubicBezTo>
                  <a:close/>
                  <a:moveTo>
                    <a:pt x="35100" y="39660"/>
                  </a:moveTo>
                  <a:cubicBezTo>
                    <a:pt x="35409" y="39660"/>
                    <a:pt x="35659" y="39922"/>
                    <a:pt x="35659" y="40231"/>
                  </a:cubicBezTo>
                  <a:cubicBezTo>
                    <a:pt x="35659" y="40541"/>
                    <a:pt x="35409" y="40791"/>
                    <a:pt x="35100" y="40791"/>
                  </a:cubicBezTo>
                  <a:cubicBezTo>
                    <a:pt x="34778" y="40791"/>
                    <a:pt x="34528" y="40541"/>
                    <a:pt x="34528" y="40231"/>
                  </a:cubicBezTo>
                  <a:cubicBezTo>
                    <a:pt x="34540" y="39898"/>
                    <a:pt x="34778" y="39660"/>
                    <a:pt x="35100" y="39660"/>
                  </a:cubicBezTo>
                  <a:close/>
                  <a:moveTo>
                    <a:pt x="38815" y="39660"/>
                  </a:moveTo>
                  <a:cubicBezTo>
                    <a:pt x="39112" y="39660"/>
                    <a:pt x="39386" y="39922"/>
                    <a:pt x="39386" y="40231"/>
                  </a:cubicBezTo>
                  <a:cubicBezTo>
                    <a:pt x="39386" y="40529"/>
                    <a:pt x="39124" y="40791"/>
                    <a:pt x="38815" y="40791"/>
                  </a:cubicBezTo>
                  <a:cubicBezTo>
                    <a:pt x="38517" y="40791"/>
                    <a:pt x="38255" y="40541"/>
                    <a:pt x="38255" y="40231"/>
                  </a:cubicBezTo>
                  <a:cubicBezTo>
                    <a:pt x="38267" y="39922"/>
                    <a:pt x="38505" y="39660"/>
                    <a:pt x="38815" y="39660"/>
                  </a:cubicBezTo>
                  <a:close/>
                  <a:moveTo>
                    <a:pt x="42553" y="39660"/>
                  </a:moveTo>
                  <a:cubicBezTo>
                    <a:pt x="42863" y="39660"/>
                    <a:pt x="43113" y="39922"/>
                    <a:pt x="43113" y="40231"/>
                  </a:cubicBezTo>
                  <a:cubicBezTo>
                    <a:pt x="43113" y="40541"/>
                    <a:pt x="42863" y="40791"/>
                    <a:pt x="42553" y="40791"/>
                  </a:cubicBezTo>
                  <a:cubicBezTo>
                    <a:pt x="42232" y="40791"/>
                    <a:pt x="41982" y="40541"/>
                    <a:pt x="41982" y="40231"/>
                  </a:cubicBezTo>
                  <a:cubicBezTo>
                    <a:pt x="41982" y="39898"/>
                    <a:pt x="42244" y="39660"/>
                    <a:pt x="42553" y="39660"/>
                  </a:cubicBezTo>
                  <a:close/>
                  <a:moveTo>
                    <a:pt x="46268" y="39660"/>
                  </a:moveTo>
                  <a:cubicBezTo>
                    <a:pt x="46565" y="39660"/>
                    <a:pt x="46839" y="39922"/>
                    <a:pt x="46839" y="40231"/>
                  </a:cubicBezTo>
                  <a:cubicBezTo>
                    <a:pt x="46839" y="40529"/>
                    <a:pt x="46589" y="40791"/>
                    <a:pt x="46268" y="40791"/>
                  </a:cubicBezTo>
                  <a:cubicBezTo>
                    <a:pt x="45970" y="40791"/>
                    <a:pt x="45708" y="40541"/>
                    <a:pt x="45708" y="40231"/>
                  </a:cubicBezTo>
                  <a:cubicBezTo>
                    <a:pt x="45720" y="39922"/>
                    <a:pt x="45958" y="39660"/>
                    <a:pt x="46268" y="39660"/>
                  </a:cubicBezTo>
                  <a:close/>
                  <a:moveTo>
                    <a:pt x="50006" y="39660"/>
                  </a:moveTo>
                  <a:cubicBezTo>
                    <a:pt x="50316" y="39660"/>
                    <a:pt x="50578" y="39922"/>
                    <a:pt x="50578" y="40231"/>
                  </a:cubicBezTo>
                  <a:cubicBezTo>
                    <a:pt x="50578" y="40541"/>
                    <a:pt x="50316" y="40791"/>
                    <a:pt x="50006" y="40791"/>
                  </a:cubicBezTo>
                  <a:cubicBezTo>
                    <a:pt x="49697" y="40791"/>
                    <a:pt x="49447" y="40541"/>
                    <a:pt x="49447" y="40231"/>
                  </a:cubicBezTo>
                  <a:cubicBezTo>
                    <a:pt x="49447" y="39898"/>
                    <a:pt x="49697" y="39660"/>
                    <a:pt x="50006" y="39660"/>
                  </a:cubicBezTo>
                  <a:close/>
                  <a:moveTo>
                    <a:pt x="53733" y="39660"/>
                  </a:moveTo>
                  <a:cubicBezTo>
                    <a:pt x="54031" y="39660"/>
                    <a:pt x="54293" y="39922"/>
                    <a:pt x="54293" y="40231"/>
                  </a:cubicBezTo>
                  <a:cubicBezTo>
                    <a:pt x="54293" y="40529"/>
                    <a:pt x="54043" y="40791"/>
                    <a:pt x="53733" y="40791"/>
                  </a:cubicBezTo>
                  <a:cubicBezTo>
                    <a:pt x="53412" y="40791"/>
                    <a:pt x="53162" y="40541"/>
                    <a:pt x="53162" y="40231"/>
                  </a:cubicBezTo>
                  <a:cubicBezTo>
                    <a:pt x="53173" y="39922"/>
                    <a:pt x="53412" y="39660"/>
                    <a:pt x="53733" y="39660"/>
                  </a:cubicBezTo>
                  <a:close/>
                  <a:moveTo>
                    <a:pt x="57460" y="39660"/>
                  </a:moveTo>
                  <a:cubicBezTo>
                    <a:pt x="57781" y="39660"/>
                    <a:pt x="58031" y="39922"/>
                    <a:pt x="58031" y="40231"/>
                  </a:cubicBezTo>
                  <a:cubicBezTo>
                    <a:pt x="58031" y="40541"/>
                    <a:pt x="57781" y="40791"/>
                    <a:pt x="57460" y="40791"/>
                  </a:cubicBezTo>
                  <a:cubicBezTo>
                    <a:pt x="57150" y="40791"/>
                    <a:pt x="56900" y="40541"/>
                    <a:pt x="56900" y="40231"/>
                  </a:cubicBezTo>
                  <a:cubicBezTo>
                    <a:pt x="56900" y="39898"/>
                    <a:pt x="57150" y="39660"/>
                    <a:pt x="57460" y="39660"/>
                  </a:cubicBezTo>
                  <a:close/>
                  <a:moveTo>
                    <a:pt x="61186" y="39660"/>
                  </a:moveTo>
                  <a:cubicBezTo>
                    <a:pt x="61484" y="39660"/>
                    <a:pt x="61746" y="39922"/>
                    <a:pt x="61746" y="40231"/>
                  </a:cubicBezTo>
                  <a:cubicBezTo>
                    <a:pt x="61746" y="40529"/>
                    <a:pt x="61496" y="40791"/>
                    <a:pt x="61186" y="40791"/>
                  </a:cubicBezTo>
                  <a:cubicBezTo>
                    <a:pt x="60877" y="40791"/>
                    <a:pt x="60615" y="40541"/>
                    <a:pt x="60615" y="40231"/>
                  </a:cubicBezTo>
                  <a:cubicBezTo>
                    <a:pt x="60639" y="39922"/>
                    <a:pt x="60877" y="39660"/>
                    <a:pt x="61186" y="39660"/>
                  </a:cubicBezTo>
                  <a:close/>
                  <a:moveTo>
                    <a:pt x="64925" y="39660"/>
                  </a:moveTo>
                  <a:cubicBezTo>
                    <a:pt x="65234" y="39660"/>
                    <a:pt x="65485" y="39922"/>
                    <a:pt x="65485" y="40231"/>
                  </a:cubicBezTo>
                  <a:cubicBezTo>
                    <a:pt x="65485" y="40541"/>
                    <a:pt x="65234" y="40791"/>
                    <a:pt x="64925" y="40791"/>
                  </a:cubicBezTo>
                  <a:cubicBezTo>
                    <a:pt x="64603" y="40791"/>
                    <a:pt x="64353" y="40541"/>
                    <a:pt x="64353" y="40231"/>
                  </a:cubicBezTo>
                  <a:cubicBezTo>
                    <a:pt x="64353" y="39898"/>
                    <a:pt x="64603" y="39660"/>
                    <a:pt x="64925" y="39660"/>
                  </a:cubicBezTo>
                  <a:close/>
                  <a:moveTo>
                    <a:pt x="68640" y="39660"/>
                  </a:moveTo>
                  <a:cubicBezTo>
                    <a:pt x="68937" y="39660"/>
                    <a:pt x="69211" y="39922"/>
                    <a:pt x="69211" y="40231"/>
                  </a:cubicBezTo>
                  <a:cubicBezTo>
                    <a:pt x="69211" y="40529"/>
                    <a:pt x="68949" y="40791"/>
                    <a:pt x="68640" y="40791"/>
                  </a:cubicBezTo>
                  <a:cubicBezTo>
                    <a:pt x="68330" y="40791"/>
                    <a:pt x="68080" y="40541"/>
                    <a:pt x="68080" y="40231"/>
                  </a:cubicBezTo>
                  <a:cubicBezTo>
                    <a:pt x="68092" y="39922"/>
                    <a:pt x="68330" y="39660"/>
                    <a:pt x="68640" y="39660"/>
                  </a:cubicBezTo>
                  <a:close/>
                  <a:moveTo>
                    <a:pt x="72366" y="39660"/>
                  </a:moveTo>
                  <a:cubicBezTo>
                    <a:pt x="72676" y="39660"/>
                    <a:pt x="72926" y="39922"/>
                    <a:pt x="72926" y="40231"/>
                  </a:cubicBezTo>
                  <a:cubicBezTo>
                    <a:pt x="72926" y="40541"/>
                    <a:pt x="72676" y="40791"/>
                    <a:pt x="72366" y="40791"/>
                  </a:cubicBezTo>
                  <a:cubicBezTo>
                    <a:pt x="72045" y="40791"/>
                    <a:pt x="71795" y="40541"/>
                    <a:pt x="71795" y="40231"/>
                  </a:cubicBezTo>
                  <a:cubicBezTo>
                    <a:pt x="71807" y="39898"/>
                    <a:pt x="72069" y="39660"/>
                    <a:pt x="72366" y="39660"/>
                  </a:cubicBezTo>
                  <a:close/>
                  <a:moveTo>
                    <a:pt x="76093" y="39660"/>
                  </a:moveTo>
                  <a:cubicBezTo>
                    <a:pt x="76391" y="39660"/>
                    <a:pt x="76664" y="39922"/>
                    <a:pt x="76664" y="40231"/>
                  </a:cubicBezTo>
                  <a:cubicBezTo>
                    <a:pt x="76664" y="40529"/>
                    <a:pt x="76403" y="40791"/>
                    <a:pt x="76093" y="40791"/>
                  </a:cubicBezTo>
                  <a:cubicBezTo>
                    <a:pt x="75795" y="40791"/>
                    <a:pt x="75533" y="40541"/>
                    <a:pt x="75533" y="40231"/>
                  </a:cubicBezTo>
                  <a:cubicBezTo>
                    <a:pt x="75533" y="39922"/>
                    <a:pt x="75783" y="39660"/>
                    <a:pt x="76093" y="39660"/>
                  </a:cubicBezTo>
                  <a:close/>
                  <a:moveTo>
                    <a:pt x="79712" y="39660"/>
                  </a:moveTo>
                  <a:cubicBezTo>
                    <a:pt x="80010" y="39660"/>
                    <a:pt x="80284" y="39922"/>
                    <a:pt x="80284" y="40231"/>
                  </a:cubicBezTo>
                  <a:cubicBezTo>
                    <a:pt x="80284" y="40529"/>
                    <a:pt x="80022" y="40791"/>
                    <a:pt x="79712" y="40791"/>
                  </a:cubicBezTo>
                  <a:cubicBezTo>
                    <a:pt x="79403" y="40791"/>
                    <a:pt x="79153" y="40541"/>
                    <a:pt x="79153" y="40231"/>
                  </a:cubicBezTo>
                  <a:cubicBezTo>
                    <a:pt x="79165" y="39922"/>
                    <a:pt x="79403" y="39660"/>
                    <a:pt x="79712" y="39660"/>
                  </a:cubicBezTo>
                  <a:close/>
                  <a:moveTo>
                    <a:pt x="83451" y="39660"/>
                  </a:moveTo>
                  <a:cubicBezTo>
                    <a:pt x="83761" y="39660"/>
                    <a:pt x="84011" y="39922"/>
                    <a:pt x="84011" y="40231"/>
                  </a:cubicBezTo>
                  <a:cubicBezTo>
                    <a:pt x="84011" y="40541"/>
                    <a:pt x="83761" y="40791"/>
                    <a:pt x="83451" y="40791"/>
                  </a:cubicBezTo>
                  <a:cubicBezTo>
                    <a:pt x="83141" y="40791"/>
                    <a:pt x="82880" y="40541"/>
                    <a:pt x="82880" y="40231"/>
                  </a:cubicBezTo>
                  <a:cubicBezTo>
                    <a:pt x="82880" y="39898"/>
                    <a:pt x="83141" y="39660"/>
                    <a:pt x="83451" y="39660"/>
                  </a:cubicBezTo>
                  <a:close/>
                  <a:moveTo>
                    <a:pt x="87166" y="39660"/>
                  </a:moveTo>
                  <a:cubicBezTo>
                    <a:pt x="87463" y="39660"/>
                    <a:pt x="87737" y="39922"/>
                    <a:pt x="87737" y="40231"/>
                  </a:cubicBezTo>
                  <a:cubicBezTo>
                    <a:pt x="87737" y="40529"/>
                    <a:pt x="87475" y="40791"/>
                    <a:pt x="87166" y="40791"/>
                  </a:cubicBezTo>
                  <a:cubicBezTo>
                    <a:pt x="86856" y="40791"/>
                    <a:pt x="86606" y="40541"/>
                    <a:pt x="86606" y="40231"/>
                  </a:cubicBezTo>
                  <a:cubicBezTo>
                    <a:pt x="86618" y="39922"/>
                    <a:pt x="86856" y="39660"/>
                    <a:pt x="87166" y="39660"/>
                  </a:cubicBezTo>
                  <a:close/>
                  <a:moveTo>
                    <a:pt x="90904" y="39660"/>
                  </a:moveTo>
                  <a:cubicBezTo>
                    <a:pt x="91214" y="39660"/>
                    <a:pt x="91464" y="39922"/>
                    <a:pt x="91464" y="40231"/>
                  </a:cubicBezTo>
                  <a:cubicBezTo>
                    <a:pt x="91464" y="40541"/>
                    <a:pt x="91214" y="40791"/>
                    <a:pt x="90904" y="40791"/>
                  </a:cubicBezTo>
                  <a:cubicBezTo>
                    <a:pt x="90595" y="40791"/>
                    <a:pt x="90345" y="40541"/>
                    <a:pt x="90345" y="40231"/>
                  </a:cubicBezTo>
                  <a:cubicBezTo>
                    <a:pt x="90345" y="39898"/>
                    <a:pt x="90595" y="39660"/>
                    <a:pt x="90904" y="39660"/>
                  </a:cubicBezTo>
                  <a:close/>
                  <a:moveTo>
                    <a:pt x="94631" y="39660"/>
                  </a:moveTo>
                  <a:cubicBezTo>
                    <a:pt x="94929" y="39660"/>
                    <a:pt x="95191" y="39922"/>
                    <a:pt x="95191" y="40231"/>
                  </a:cubicBezTo>
                  <a:cubicBezTo>
                    <a:pt x="95191" y="40529"/>
                    <a:pt x="94941" y="40791"/>
                    <a:pt x="94631" y="40791"/>
                  </a:cubicBezTo>
                  <a:cubicBezTo>
                    <a:pt x="94310" y="40791"/>
                    <a:pt x="94060" y="40541"/>
                    <a:pt x="94060" y="40231"/>
                  </a:cubicBezTo>
                  <a:cubicBezTo>
                    <a:pt x="94071" y="39922"/>
                    <a:pt x="94310" y="39660"/>
                    <a:pt x="94631" y="39660"/>
                  </a:cubicBezTo>
                  <a:close/>
                  <a:moveTo>
                    <a:pt x="98346" y="39660"/>
                  </a:moveTo>
                  <a:cubicBezTo>
                    <a:pt x="98655" y="39660"/>
                    <a:pt x="98905" y="39922"/>
                    <a:pt x="98905" y="40231"/>
                  </a:cubicBezTo>
                  <a:cubicBezTo>
                    <a:pt x="98905" y="40541"/>
                    <a:pt x="98655" y="40791"/>
                    <a:pt x="98346" y="40791"/>
                  </a:cubicBezTo>
                  <a:cubicBezTo>
                    <a:pt x="98036" y="40791"/>
                    <a:pt x="97786" y="40541"/>
                    <a:pt x="97786" y="40231"/>
                  </a:cubicBezTo>
                  <a:cubicBezTo>
                    <a:pt x="97798" y="39898"/>
                    <a:pt x="98036" y="39660"/>
                    <a:pt x="98346" y="39660"/>
                  </a:cubicBezTo>
                  <a:close/>
                  <a:moveTo>
                    <a:pt x="102084" y="39660"/>
                  </a:moveTo>
                  <a:cubicBezTo>
                    <a:pt x="102382" y="39660"/>
                    <a:pt x="102644" y="39922"/>
                    <a:pt x="102644" y="40231"/>
                  </a:cubicBezTo>
                  <a:cubicBezTo>
                    <a:pt x="102644" y="40529"/>
                    <a:pt x="102394" y="40791"/>
                    <a:pt x="102084" y="40791"/>
                  </a:cubicBezTo>
                  <a:cubicBezTo>
                    <a:pt x="101787" y="40791"/>
                    <a:pt x="101513" y="40541"/>
                    <a:pt x="101513" y="40231"/>
                  </a:cubicBezTo>
                  <a:cubicBezTo>
                    <a:pt x="101513" y="39922"/>
                    <a:pt x="101775" y="39660"/>
                    <a:pt x="102084" y="39660"/>
                  </a:cubicBezTo>
                  <a:close/>
                  <a:moveTo>
                    <a:pt x="105799" y="39660"/>
                  </a:moveTo>
                  <a:cubicBezTo>
                    <a:pt x="106121" y="39660"/>
                    <a:pt x="106371" y="39922"/>
                    <a:pt x="106371" y="40231"/>
                  </a:cubicBezTo>
                  <a:cubicBezTo>
                    <a:pt x="106371" y="40541"/>
                    <a:pt x="106109" y="40791"/>
                    <a:pt x="105799" y="40791"/>
                  </a:cubicBezTo>
                  <a:cubicBezTo>
                    <a:pt x="105490" y="40791"/>
                    <a:pt x="105239" y="40541"/>
                    <a:pt x="105239" y="40231"/>
                  </a:cubicBezTo>
                  <a:cubicBezTo>
                    <a:pt x="105251" y="39898"/>
                    <a:pt x="105490" y="39660"/>
                    <a:pt x="105799" y="39660"/>
                  </a:cubicBezTo>
                  <a:close/>
                  <a:moveTo>
                    <a:pt x="109538" y="39660"/>
                  </a:moveTo>
                  <a:cubicBezTo>
                    <a:pt x="109835" y="39660"/>
                    <a:pt x="110109" y="39922"/>
                    <a:pt x="110109" y="40231"/>
                  </a:cubicBezTo>
                  <a:cubicBezTo>
                    <a:pt x="110109" y="40529"/>
                    <a:pt x="109847" y="40791"/>
                    <a:pt x="109538" y="40791"/>
                  </a:cubicBezTo>
                  <a:cubicBezTo>
                    <a:pt x="109228" y="40791"/>
                    <a:pt x="108978" y="40541"/>
                    <a:pt x="108978" y="40231"/>
                  </a:cubicBezTo>
                  <a:cubicBezTo>
                    <a:pt x="108978" y="39922"/>
                    <a:pt x="109228" y="39660"/>
                    <a:pt x="109538" y="39660"/>
                  </a:cubicBezTo>
                  <a:close/>
                  <a:moveTo>
                    <a:pt x="113264" y="39660"/>
                  </a:moveTo>
                  <a:cubicBezTo>
                    <a:pt x="113574" y="39660"/>
                    <a:pt x="113824" y="39922"/>
                    <a:pt x="113824" y="40231"/>
                  </a:cubicBezTo>
                  <a:cubicBezTo>
                    <a:pt x="113824" y="40541"/>
                    <a:pt x="113574" y="40791"/>
                    <a:pt x="113264" y="40791"/>
                  </a:cubicBezTo>
                  <a:cubicBezTo>
                    <a:pt x="112943" y="40791"/>
                    <a:pt x="112693" y="40541"/>
                    <a:pt x="112693" y="40231"/>
                  </a:cubicBezTo>
                  <a:cubicBezTo>
                    <a:pt x="112705" y="39898"/>
                    <a:pt x="112943" y="39660"/>
                    <a:pt x="113264" y="39660"/>
                  </a:cubicBezTo>
                  <a:close/>
                  <a:moveTo>
                    <a:pt x="116991" y="39660"/>
                  </a:moveTo>
                  <a:cubicBezTo>
                    <a:pt x="117289" y="39660"/>
                    <a:pt x="117562" y="39922"/>
                    <a:pt x="117562" y="40231"/>
                  </a:cubicBezTo>
                  <a:cubicBezTo>
                    <a:pt x="117562" y="40529"/>
                    <a:pt x="117312" y="40791"/>
                    <a:pt x="116991" y="40791"/>
                  </a:cubicBezTo>
                  <a:cubicBezTo>
                    <a:pt x="116681" y="40791"/>
                    <a:pt x="116431" y="40541"/>
                    <a:pt x="116431" y="40231"/>
                  </a:cubicBezTo>
                  <a:cubicBezTo>
                    <a:pt x="116431" y="39922"/>
                    <a:pt x="116681" y="39660"/>
                    <a:pt x="116991" y="39660"/>
                  </a:cubicBezTo>
                  <a:close/>
                  <a:moveTo>
                    <a:pt x="120718" y="39660"/>
                  </a:moveTo>
                  <a:cubicBezTo>
                    <a:pt x="121027" y="39660"/>
                    <a:pt x="121277" y="39922"/>
                    <a:pt x="121277" y="40231"/>
                  </a:cubicBezTo>
                  <a:cubicBezTo>
                    <a:pt x="121277" y="40541"/>
                    <a:pt x="121027" y="40791"/>
                    <a:pt x="120718" y="40791"/>
                  </a:cubicBezTo>
                  <a:cubicBezTo>
                    <a:pt x="120408" y="40791"/>
                    <a:pt x="120146" y="40541"/>
                    <a:pt x="120146" y="40231"/>
                  </a:cubicBezTo>
                  <a:cubicBezTo>
                    <a:pt x="120170" y="39898"/>
                    <a:pt x="120420" y="39660"/>
                    <a:pt x="120718" y="39660"/>
                  </a:cubicBezTo>
                  <a:close/>
                  <a:moveTo>
                    <a:pt x="124456" y="39660"/>
                  </a:moveTo>
                  <a:cubicBezTo>
                    <a:pt x="124754" y="39660"/>
                    <a:pt x="125016" y="39922"/>
                    <a:pt x="125016" y="40231"/>
                  </a:cubicBezTo>
                  <a:cubicBezTo>
                    <a:pt x="125016" y="40529"/>
                    <a:pt x="124766" y="40791"/>
                    <a:pt x="124456" y="40791"/>
                  </a:cubicBezTo>
                  <a:cubicBezTo>
                    <a:pt x="124135" y="40791"/>
                    <a:pt x="123885" y="40541"/>
                    <a:pt x="123885" y="40231"/>
                  </a:cubicBezTo>
                  <a:cubicBezTo>
                    <a:pt x="123885" y="39922"/>
                    <a:pt x="124135" y="39660"/>
                    <a:pt x="124456" y="39660"/>
                  </a:cubicBezTo>
                  <a:close/>
                  <a:moveTo>
                    <a:pt x="128171" y="39660"/>
                  </a:moveTo>
                  <a:cubicBezTo>
                    <a:pt x="128480" y="39660"/>
                    <a:pt x="128742" y="39922"/>
                    <a:pt x="128742" y="40231"/>
                  </a:cubicBezTo>
                  <a:cubicBezTo>
                    <a:pt x="128742" y="40541"/>
                    <a:pt x="128480" y="40791"/>
                    <a:pt x="128171" y="40791"/>
                  </a:cubicBezTo>
                  <a:cubicBezTo>
                    <a:pt x="127861" y="40791"/>
                    <a:pt x="127611" y="40541"/>
                    <a:pt x="127611" y="40231"/>
                  </a:cubicBezTo>
                  <a:cubicBezTo>
                    <a:pt x="127611" y="39898"/>
                    <a:pt x="127861" y="39660"/>
                    <a:pt x="128171" y="39660"/>
                  </a:cubicBezTo>
                  <a:close/>
                  <a:moveTo>
                    <a:pt x="131898" y="39660"/>
                  </a:moveTo>
                  <a:cubicBezTo>
                    <a:pt x="132195" y="39660"/>
                    <a:pt x="132457" y="39922"/>
                    <a:pt x="132457" y="40231"/>
                  </a:cubicBezTo>
                  <a:cubicBezTo>
                    <a:pt x="132457" y="40529"/>
                    <a:pt x="132207" y="40791"/>
                    <a:pt x="131898" y="40791"/>
                  </a:cubicBezTo>
                  <a:cubicBezTo>
                    <a:pt x="131600" y="40791"/>
                    <a:pt x="131326" y="40541"/>
                    <a:pt x="131326" y="40231"/>
                  </a:cubicBezTo>
                  <a:cubicBezTo>
                    <a:pt x="131338" y="39922"/>
                    <a:pt x="131576" y="39660"/>
                    <a:pt x="131898" y="39660"/>
                  </a:cubicBezTo>
                  <a:close/>
                  <a:moveTo>
                    <a:pt x="135624" y="39660"/>
                  </a:moveTo>
                  <a:cubicBezTo>
                    <a:pt x="135946" y="39660"/>
                    <a:pt x="136196" y="39922"/>
                    <a:pt x="136196" y="40231"/>
                  </a:cubicBezTo>
                  <a:cubicBezTo>
                    <a:pt x="136196" y="40541"/>
                    <a:pt x="135934" y="40791"/>
                    <a:pt x="135624" y="40791"/>
                  </a:cubicBezTo>
                  <a:cubicBezTo>
                    <a:pt x="135315" y="40791"/>
                    <a:pt x="135065" y="40541"/>
                    <a:pt x="135065" y="40231"/>
                  </a:cubicBezTo>
                  <a:cubicBezTo>
                    <a:pt x="135065" y="39898"/>
                    <a:pt x="135315" y="39660"/>
                    <a:pt x="135624" y="39660"/>
                  </a:cubicBezTo>
                  <a:close/>
                  <a:moveTo>
                    <a:pt x="139351" y="39660"/>
                  </a:moveTo>
                  <a:cubicBezTo>
                    <a:pt x="139649" y="39660"/>
                    <a:pt x="139910" y="39922"/>
                    <a:pt x="139910" y="40231"/>
                  </a:cubicBezTo>
                  <a:cubicBezTo>
                    <a:pt x="139910" y="40529"/>
                    <a:pt x="139660" y="40791"/>
                    <a:pt x="139351" y="40791"/>
                  </a:cubicBezTo>
                  <a:cubicBezTo>
                    <a:pt x="139053" y="40791"/>
                    <a:pt x="138779" y="40541"/>
                    <a:pt x="138779" y="40231"/>
                  </a:cubicBezTo>
                  <a:cubicBezTo>
                    <a:pt x="138803" y="39922"/>
                    <a:pt x="139041" y="39660"/>
                    <a:pt x="139351" y="39660"/>
                  </a:cubicBezTo>
                  <a:close/>
                  <a:moveTo>
                    <a:pt x="143089" y="39660"/>
                  </a:moveTo>
                  <a:cubicBezTo>
                    <a:pt x="143399" y="39660"/>
                    <a:pt x="143649" y="39922"/>
                    <a:pt x="143649" y="40231"/>
                  </a:cubicBezTo>
                  <a:cubicBezTo>
                    <a:pt x="143649" y="40541"/>
                    <a:pt x="143399" y="40791"/>
                    <a:pt x="143089" y="40791"/>
                  </a:cubicBezTo>
                  <a:cubicBezTo>
                    <a:pt x="142768" y="40791"/>
                    <a:pt x="142518" y="40541"/>
                    <a:pt x="142518" y="40231"/>
                  </a:cubicBezTo>
                  <a:cubicBezTo>
                    <a:pt x="142518" y="39898"/>
                    <a:pt x="142768" y="39660"/>
                    <a:pt x="143089" y="39660"/>
                  </a:cubicBezTo>
                  <a:close/>
                  <a:moveTo>
                    <a:pt x="146804" y="39660"/>
                  </a:moveTo>
                  <a:cubicBezTo>
                    <a:pt x="147102" y="39660"/>
                    <a:pt x="147376" y="39922"/>
                    <a:pt x="147376" y="40231"/>
                  </a:cubicBezTo>
                  <a:cubicBezTo>
                    <a:pt x="147376" y="40529"/>
                    <a:pt x="147114" y="40791"/>
                    <a:pt x="146804" y="40791"/>
                  </a:cubicBezTo>
                  <a:cubicBezTo>
                    <a:pt x="146495" y="40791"/>
                    <a:pt x="146245" y="40541"/>
                    <a:pt x="146245" y="40231"/>
                  </a:cubicBezTo>
                  <a:cubicBezTo>
                    <a:pt x="146257" y="39922"/>
                    <a:pt x="146495" y="39660"/>
                    <a:pt x="146804" y="39660"/>
                  </a:cubicBezTo>
                  <a:close/>
                  <a:moveTo>
                    <a:pt x="3405" y="41529"/>
                  </a:moveTo>
                  <a:cubicBezTo>
                    <a:pt x="3703" y="41529"/>
                    <a:pt x="3977" y="41779"/>
                    <a:pt x="3977" y="42089"/>
                  </a:cubicBezTo>
                  <a:cubicBezTo>
                    <a:pt x="3977" y="42386"/>
                    <a:pt x="3727" y="42660"/>
                    <a:pt x="3405" y="42660"/>
                  </a:cubicBezTo>
                  <a:cubicBezTo>
                    <a:pt x="3096" y="42660"/>
                    <a:pt x="2846" y="42398"/>
                    <a:pt x="2846" y="42089"/>
                  </a:cubicBezTo>
                  <a:cubicBezTo>
                    <a:pt x="2858" y="41779"/>
                    <a:pt x="3096" y="41529"/>
                    <a:pt x="3405" y="41529"/>
                  </a:cubicBezTo>
                  <a:close/>
                  <a:moveTo>
                    <a:pt x="7132" y="41529"/>
                  </a:moveTo>
                  <a:cubicBezTo>
                    <a:pt x="7430" y="41529"/>
                    <a:pt x="7692" y="41779"/>
                    <a:pt x="7692" y="42089"/>
                  </a:cubicBezTo>
                  <a:cubicBezTo>
                    <a:pt x="7692" y="42386"/>
                    <a:pt x="7442" y="42660"/>
                    <a:pt x="7132" y="42660"/>
                  </a:cubicBezTo>
                  <a:cubicBezTo>
                    <a:pt x="6834" y="42660"/>
                    <a:pt x="6560" y="42398"/>
                    <a:pt x="6560" y="42089"/>
                  </a:cubicBezTo>
                  <a:cubicBezTo>
                    <a:pt x="6584" y="41779"/>
                    <a:pt x="6822" y="41529"/>
                    <a:pt x="7132" y="41529"/>
                  </a:cubicBezTo>
                  <a:close/>
                  <a:moveTo>
                    <a:pt x="10871" y="41529"/>
                  </a:moveTo>
                  <a:cubicBezTo>
                    <a:pt x="11168" y="41529"/>
                    <a:pt x="11430" y="41779"/>
                    <a:pt x="11430" y="42089"/>
                  </a:cubicBezTo>
                  <a:cubicBezTo>
                    <a:pt x="11430" y="42386"/>
                    <a:pt x="11180" y="42660"/>
                    <a:pt x="10871" y="42660"/>
                  </a:cubicBezTo>
                  <a:cubicBezTo>
                    <a:pt x="10573" y="42660"/>
                    <a:pt x="10299" y="42398"/>
                    <a:pt x="10299" y="42089"/>
                  </a:cubicBezTo>
                  <a:cubicBezTo>
                    <a:pt x="10299" y="41779"/>
                    <a:pt x="10549" y="41529"/>
                    <a:pt x="10871" y="41529"/>
                  </a:cubicBezTo>
                  <a:close/>
                  <a:moveTo>
                    <a:pt x="14585" y="41529"/>
                  </a:moveTo>
                  <a:cubicBezTo>
                    <a:pt x="14883" y="41529"/>
                    <a:pt x="15157" y="41779"/>
                    <a:pt x="15157" y="42089"/>
                  </a:cubicBezTo>
                  <a:cubicBezTo>
                    <a:pt x="15157" y="42386"/>
                    <a:pt x="14895" y="42660"/>
                    <a:pt x="14585" y="42660"/>
                  </a:cubicBezTo>
                  <a:cubicBezTo>
                    <a:pt x="14288" y="42660"/>
                    <a:pt x="14014" y="42398"/>
                    <a:pt x="14014" y="42089"/>
                  </a:cubicBezTo>
                  <a:cubicBezTo>
                    <a:pt x="14038" y="41779"/>
                    <a:pt x="14276" y="41529"/>
                    <a:pt x="14585" y="41529"/>
                  </a:cubicBezTo>
                  <a:close/>
                  <a:moveTo>
                    <a:pt x="18324" y="41529"/>
                  </a:moveTo>
                  <a:cubicBezTo>
                    <a:pt x="18622" y="41529"/>
                    <a:pt x="18883" y="41779"/>
                    <a:pt x="18883" y="42089"/>
                  </a:cubicBezTo>
                  <a:cubicBezTo>
                    <a:pt x="18883" y="42386"/>
                    <a:pt x="18633" y="42660"/>
                    <a:pt x="18324" y="42660"/>
                  </a:cubicBezTo>
                  <a:cubicBezTo>
                    <a:pt x="18026" y="42660"/>
                    <a:pt x="17752" y="42398"/>
                    <a:pt x="17752" y="42089"/>
                  </a:cubicBezTo>
                  <a:cubicBezTo>
                    <a:pt x="17752" y="41779"/>
                    <a:pt x="18014" y="41529"/>
                    <a:pt x="18324" y="41529"/>
                  </a:cubicBezTo>
                  <a:close/>
                  <a:moveTo>
                    <a:pt x="22039" y="41529"/>
                  </a:moveTo>
                  <a:cubicBezTo>
                    <a:pt x="22336" y="41529"/>
                    <a:pt x="22610" y="41779"/>
                    <a:pt x="22610" y="42089"/>
                  </a:cubicBezTo>
                  <a:cubicBezTo>
                    <a:pt x="22610" y="42386"/>
                    <a:pt x="22360" y="42660"/>
                    <a:pt x="22039" y="42660"/>
                  </a:cubicBezTo>
                  <a:cubicBezTo>
                    <a:pt x="21729" y="42660"/>
                    <a:pt x="21479" y="42398"/>
                    <a:pt x="21479" y="42089"/>
                  </a:cubicBezTo>
                  <a:cubicBezTo>
                    <a:pt x="21491" y="41779"/>
                    <a:pt x="21729" y="41529"/>
                    <a:pt x="22039" y="41529"/>
                  </a:cubicBezTo>
                  <a:close/>
                  <a:moveTo>
                    <a:pt x="25777" y="41529"/>
                  </a:moveTo>
                  <a:cubicBezTo>
                    <a:pt x="26075" y="41529"/>
                    <a:pt x="26349" y="41779"/>
                    <a:pt x="26349" y="42089"/>
                  </a:cubicBezTo>
                  <a:cubicBezTo>
                    <a:pt x="26349" y="42386"/>
                    <a:pt x="26087" y="42660"/>
                    <a:pt x="25777" y="42660"/>
                  </a:cubicBezTo>
                  <a:cubicBezTo>
                    <a:pt x="25468" y="42660"/>
                    <a:pt x="25206" y="42398"/>
                    <a:pt x="25206" y="42089"/>
                  </a:cubicBezTo>
                  <a:cubicBezTo>
                    <a:pt x="25218" y="41779"/>
                    <a:pt x="25468" y="41529"/>
                    <a:pt x="25777" y="41529"/>
                  </a:cubicBezTo>
                  <a:close/>
                  <a:moveTo>
                    <a:pt x="29504" y="41529"/>
                  </a:moveTo>
                  <a:cubicBezTo>
                    <a:pt x="29801" y="41529"/>
                    <a:pt x="30063" y="41779"/>
                    <a:pt x="30063" y="42089"/>
                  </a:cubicBezTo>
                  <a:cubicBezTo>
                    <a:pt x="30063" y="42386"/>
                    <a:pt x="29813" y="42660"/>
                    <a:pt x="29504" y="42660"/>
                  </a:cubicBezTo>
                  <a:cubicBezTo>
                    <a:pt x="29182" y="42660"/>
                    <a:pt x="28932" y="42398"/>
                    <a:pt x="28932" y="42089"/>
                  </a:cubicBezTo>
                  <a:cubicBezTo>
                    <a:pt x="28944" y="41779"/>
                    <a:pt x="29182" y="41529"/>
                    <a:pt x="29504" y="41529"/>
                  </a:cubicBezTo>
                  <a:close/>
                  <a:moveTo>
                    <a:pt x="33230" y="41529"/>
                  </a:moveTo>
                  <a:cubicBezTo>
                    <a:pt x="33528" y="41529"/>
                    <a:pt x="33802" y="41779"/>
                    <a:pt x="33802" y="42089"/>
                  </a:cubicBezTo>
                  <a:cubicBezTo>
                    <a:pt x="33802" y="42386"/>
                    <a:pt x="33552" y="42660"/>
                    <a:pt x="33230" y="42660"/>
                  </a:cubicBezTo>
                  <a:cubicBezTo>
                    <a:pt x="32921" y="42660"/>
                    <a:pt x="32671" y="42398"/>
                    <a:pt x="32671" y="42089"/>
                  </a:cubicBezTo>
                  <a:cubicBezTo>
                    <a:pt x="32671" y="41779"/>
                    <a:pt x="32921" y="41529"/>
                    <a:pt x="33230" y="41529"/>
                  </a:cubicBezTo>
                  <a:close/>
                  <a:moveTo>
                    <a:pt x="36957" y="41529"/>
                  </a:moveTo>
                  <a:cubicBezTo>
                    <a:pt x="37255" y="41529"/>
                    <a:pt x="37517" y="41779"/>
                    <a:pt x="37517" y="42089"/>
                  </a:cubicBezTo>
                  <a:cubicBezTo>
                    <a:pt x="37517" y="42386"/>
                    <a:pt x="37267" y="42660"/>
                    <a:pt x="36957" y="42660"/>
                  </a:cubicBezTo>
                  <a:cubicBezTo>
                    <a:pt x="36648" y="42660"/>
                    <a:pt x="36386" y="42398"/>
                    <a:pt x="36386" y="42089"/>
                  </a:cubicBezTo>
                  <a:cubicBezTo>
                    <a:pt x="36409" y="41779"/>
                    <a:pt x="36648" y="41529"/>
                    <a:pt x="36957" y="41529"/>
                  </a:cubicBezTo>
                  <a:close/>
                  <a:moveTo>
                    <a:pt x="40672" y="41529"/>
                  </a:moveTo>
                  <a:cubicBezTo>
                    <a:pt x="40970" y="41529"/>
                    <a:pt x="41243" y="41779"/>
                    <a:pt x="41243" y="42089"/>
                  </a:cubicBezTo>
                  <a:cubicBezTo>
                    <a:pt x="41243" y="42386"/>
                    <a:pt x="40993" y="42660"/>
                    <a:pt x="40672" y="42660"/>
                  </a:cubicBezTo>
                  <a:cubicBezTo>
                    <a:pt x="40374" y="42660"/>
                    <a:pt x="40112" y="42398"/>
                    <a:pt x="40112" y="42089"/>
                  </a:cubicBezTo>
                  <a:cubicBezTo>
                    <a:pt x="40124" y="41779"/>
                    <a:pt x="40362" y="41529"/>
                    <a:pt x="40672" y="41529"/>
                  </a:cubicBezTo>
                  <a:close/>
                  <a:moveTo>
                    <a:pt x="44410" y="41529"/>
                  </a:moveTo>
                  <a:cubicBezTo>
                    <a:pt x="44708" y="41529"/>
                    <a:pt x="44982" y="41779"/>
                    <a:pt x="44982" y="42089"/>
                  </a:cubicBezTo>
                  <a:cubicBezTo>
                    <a:pt x="44982" y="42386"/>
                    <a:pt x="44720" y="42660"/>
                    <a:pt x="44410" y="42660"/>
                  </a:cubicBezTo>
                  <a:cubicBezTo>
                    <a:pt x="44113" y="42660"/>
                    <a:pt x="43851" y="42398"/>
                    <a:pt x="43851" y="42089"/>
                  </a:cubicBezTo>
                  <a:cubicBezTo>
                    <a:pt x="43851" y="41779"/>
                    <a:pt x="44101" y="41529"/>
                    <a:pt x="44410" y="41529"/>
                  </a:cubicBezTo>
                  <a:close/>
                  <a:moveTo>
                    <a:pt x="48137" y="41529"/>
                  </a:moveTo>
                  <a:cubicBezTo>
                    <a:pt x="48435" y="41529"/>
                    <a:pt x="48697" y="41779"/>
                    <a:pt x="48697" y="42089"/>
                  </a:cubicBezTo>
                  <a:cubicBezTo>
                    <a:pt x="48697" y="42386"/>
                    <a:pt x="48447" y="42660"/>
                    <a:pt x="48137" y="42660"/>
                  </a:cubicBezTo>
                  <a:cubicBezTo>
                    <a:pt x="47839" y="42660"/>
                    <a:pt x="47566" y="42398"/>
                    <a:pt x="47566" y="42089"/>
                  </a:cubicBezTo>
                  <a:cubicBezTo>
                    <a:pt x="47578" y="41779"/>
                    <a:pt x="47839" y="41529"/>
                    <a:pt x="48137" y="41529"/>
                  </a:cubicBezTo>
                  <a:close/>
                  <a:moveTo>
                    <a:pt x="51864" y="41529"/>
                  </a:moveTo>
                  <a:cubicBezTo>
                    <a:pt x="52161" y="41529"/>
                    <a:pt x="52435" y="41779"/>
                    <a:pt x="52435" y="42089"/>
                  </a:cubicBezTo>
                  <a:cubicBezTo>
                    <a:pt x="52435" y="42386"/>
                    <a:pt x="52185" y="42660"/>
                    <a:pt x="51864" y="42660"/>
                  </a:cubicBezTo>
                  <a:cubicBezTo>
                    <a:pt x="51566" y="42660"/>
                    <a:pt x="51304" y="42398"/>
                    <a:pt x="51304" y="42089"/>
                  </a:cubicBezTo>
                  <a:cubicBezTo>
                    <a:pt x="51304" y="41779"/>
                    <a:pt x="51554" y="41529"/>
                    <a:pt x="51864" y="41529"/>
                  </a:cubicBezTo>
                  <a:close/>
                  <a:moveTo>
                    <a:pt x="55602" y="41529"/>
                  </a:moveTo>
                  <a:cubicBezTo>
                    <a:pt x="55900" y="41529"/>
                    <a:pt x="56174" y="41779"/>
                    <a:pt x="56174" y="42089"/>
                  </a:cubicBezTo>
                  <a:cubicBezTo>
                    <a:pt x="56174" y="42386"/>
                    <a:pt x="55912" y="42660"/>
                    <a:pt x="55602" y="42660"/>
                  </a:cubicBezTo>
                  <a:cubicBezTo>
                    <a:pt x="55293" y="42660"/>
                    <a:pt x="55043" y="42398"/>
                    <a:pt x="55043" y="42089"/>
                  </a:cubicBezTo>
                  <a:cubicBezTo>
                    <a:pt x="55043" y="41779"/>
                    <a:pt x="55293" y="41529"/>
                    <a:pt x="55602" y="41529"/>
                  </a:cubicBezTo>
                  <a:close/>
                  <a:moveTo>
                    <a:pt x="59329" y="41529"/>
                  </a:moveTo>
                  <a:cubicBezTo>
                    <a:pt x="59627" y="41529"/>
                    <a:pt x="59889" y="41779"/>
                    <a:pt x="59889" y="42089"/>
                  </a:cubicBezTo>
                  <a:cubicBezTo>
                    <a:pt x="59889" y="42386"/>
                    <a:pt x="59639" y="42660"/>
                    <a:pt x="59329" y="42660"/>
                  </a:cubicBezTo>
                  <a:cubicBezTo>
                    <a:pt x="59008" y="42660"/>
                    <a:pt x="58757" y="42398"/>
                    <a:pt x="58757" y="42089"/>
                  </a:cubicBezTo>
                  <a:cubicBezTo>
                    <a:pt x="58757" y="41779"/>
                    <a:pt x="59008" y="41529"/>
                    <a:pt x="59329" y="41529"/>
                  </a:cubicBezTo>
                  <a:close/>
                  <a:moveTo>
                    <a:pt x="63056" y="41529"/>
                  </a:moveTo>
                  <a:cubicBezTo>
                    <a:pt x="63353" y="41529"/>
                    <a:pt x="63627" y="41779"/>
                    <a:pt x="63627" y="42089"/>
                  </a:cubicBezTo>
                  <a:cubicBezTo>
                    <a:pt x="63627" y="42386"/>
                    <a:pt x="63377" y="42660"/>
                    <a:pt x="63056" y="42660"/>
                  </a:cubicBezTo>
                  <a:cubicBezTo>
                    <a:pt x="62746" y="42660"/>
                    <a:pt x="62496" y="42398"/>
                    <a:pt x="62496" y="42089"/>
                  </a:cubicBezTo>
                  <a:cubicBezTo>
                    <a:pt x="62496" y="41779"/>
                    <a:pt x="62746" y="41529"/>
                    <a:pt x="63056" y="41529"/>
                  </a:cubicBezTo>
                  <a:close/>
                  <a:moveTo>
                    <a:pt x="66782" y="41529"/>
                  </a:moveTo>
                  <a:cubicBezTo>
                    <a:pt x="67080" y="41529"/>
                    <a:pt x="67342" y="41779"/>
                    <a:pt x="67342" y="42089"/>
                  </a:cubicBezTo>
                  <a:cubicBezTo>
                    <a:pt x="67342" y="42386"/>
                    <a:pt x="67092" y="42660"/>
                    <a:pt x="66782" y="42660"/>
                  </a:cubicBezTo>
                  <a:cubicBezTo>
                    <a:pt x="66473" y="42660"/>
                    <a:pt x="66211" y="42398"/>
                    <a:pt x="66211" y="42089"/>
                  </a:cubicBezTo>
                  <a:cubicBezTo>
                    <a:pt x="66235" y="41779"/>
                    <a:pt x="66473" y="41529"/>
                    <a:pt x="66782" y="41529"/>
                  </a:cubicBezTo>
                  <a:close/>
                  <a:moveTo>
                    <a:pt x="70509" y="41529"/>
                  </a:moveTo>
                  <a:cubicBezTo>
                    <a:pt x="70807" y="41529"/>
                    <a:pt x="71080" y="41779"/>
                    <a:pt x="71080" y="42089"/>
                  </a:cubicBezTo>
                  <a:cubicBezTo>
                    <a:pt x="71080" y="42386"/>
                    <a:pt x="70830" y="42660"/>
                    <a:pt x="70509" y="42660"/>
                  </a:cubicBezTo>
                  <a:cubicBezTo>
                    <a:pt x="70199" y="42660"/>
                    <a:pt x="69949" y="42398"/>
                    <a:pt x="69949" y="42089"/>
                  </a:cubicBezTo>
                  <a:cubicBezTo>
                    <a:pt x="69949" y="41779"/>
                    <a:pt x="70199" y="41529"/>
                    <a:pt x="70509" y="41529"/>
                  </a:cubicBezTo>
                  <a:close/>
                  <a:moveTo>
                    <a:pt x="74236" y="41529"/>
                  </a:moveTo>
                  <a:cubicBezTo>
                    <a:pt x="74533" y="41529"/>
                    <a:pt x="74795" y="41779"/>
                    <a:pt x="74795" y="42089"/>
                  </a:cubicBezTo>
                  <a:cubicBezTo>
                    <a:pt x="74795" y="42386"/>
                    <a:pt x="74545" y="42660"/>
                    <a:pt x="74236" y="42660"/>
                  </a:cubicBezTo>
                  <a:cubicBezTo>
                    <a:pt x="73938" y="42660"/>
                    <a:pt x="73676" y="42398"/>
                    <a:pt x="73676" y="42089"/>
                  </a:cubicBezTo>
                  <a:cubicBezTo>
                    <a:pt x="73676" y="41779"/>
                    <a:pt x="73926" y="41529"/>
                    <a:pt x="74236" y="41529"/>
                  </a:cubicBezTo>
                  <a:close/>
                  <a:moveTo>
                    <a:pt x="77855" y="41529"/>
                  </a:moveTo>
                  <a:cubicBezTo>
                    <a:pt x="78153" y="41529"/>
                    <a:pt x="78415" y="41779"/>
                    <a:pt x="78415" y="42089"/>
                  </a:cubicBezTo>
                  <a:cubicBezTo>
                    <a:pt x="78415" y="42386"/>
                    <a:pt x="78165" y="42660"/>
                    <a:pt x="77855" y="42660"/>
                  </a:cubicBezTo>
                  <a:cubicBezTo>
                    <a:pt x="77546" y="42660"/>
                    <a:pt x="77284" y="42398"/>
                    <a:pt x="77284" y="42089"/>
                  </a:cubicBezTo>
                  <a:cubicBezTo>
                    <a:pt x="77284" y="41779"/>
                    <a:pt x="77546" y="41529"/>
                    <a:pt x="77855" y="41529"/>
                  </a:cubicBezTo>
                  <a:close/>
                  <a:moveTo>
                    <a:pt x="81570" y="41529"/>
                  </a:moveTo>
                  <a:cubicBezTo>
                    <a:pt x="81868" y="41529"/>
                    <a:pt x="82141" y="41779"/>
                    <a:pt x="82141" y="42089"/>
                  </a:cubicBezTo>
                  <a:cubicBezTo>
                    <a:pt x="82141" y="42386"/>
                    <a:pt x="81879" y="42660"/>
                    <a:pt x="81570" y="42660"/>
                  </a:cubicBezTo>
                  <a:cubicBezTo>
                    <a:pt x="81260" y="42660"/>
                    <a:pt x="81010" y="42398"/>
                    <a:pt x="81010" y="42089"/>
                  </a:cubicBezTo>
                  <a:cubicBezTo>
                    <a:pt x="81022" y="41779"/>
                    <a:pt x="81260" y="41529"/>
                    <a:pt x="81570" y="41529"/>
                  </a:cubicBezTo>
                  <a:close/>
                  <a:moveTo>
                    <a:pt x="85308" y="41529"/>
                  </a:moveTo>
                  <a:cubicBezTo>
                    <a:pt x="85606" y="41529"/>
                    <a:pt x="85880" y="41779"/>
                    <a:pt x="85880" y="42089"/>
                  </a:cubicBezTo>
                  <a:cubicBezTo>
                    <a:pt x="85880" y="42386"/>
                    <a:pt x="85618" y="42660"/>
                    <a:pt x="85308" y="42660"/>
                  </a:cubicBezTo>
                  <a:cubicBezTo>
                    <a:pt x="84999" y="42660"/>
                    <a:pt x="84749" y="42398"/>
                    <a:pt x="84749" y="42089"/>
                  </a:cubicBezTo>
                  <a:cubicBezTo>
                    <a:pt x="84749" y="41779"/>
                    <a:pt x="84999" y="41529"/>
                    <a:pt x="85308" y="41529"/>
                  </a:cubicBezTo>
                  <a:close/>
                  <a:moveTo>
                    <a:pt x="89035" y="41529"/>
                  </a:moveTo>
                  <a:cubicBezTo>
                    <a:pt x="89333" y="41529"/>
                    <a:pt x="89595" y="41779"/>
                    <a:pt x="89595" y="42089"/>
                  </a:cubicBezTo>
                  <a:cubicBezTo>
                    <a:pt x="89595" y="42386"/>
                    <a:pt x="89345" y="42660"/>
                    <a:pt x="89035" y="42660"/>
                  </a:cubicBezTo>
                  <a:cubicBezTo>
                    <a:pt x="88714" y="42660"/>
                    <a:pt x="88464" y="42398"/>
                    <a:pt x="88464" y="42089"/>
                  </a:cubicBezTo>
                  <a:cubicBezTo>
                    <a:pt x="88475" y="41779"/>
                    <a:pt x="88714" y="41529"/>
                    <a:pt x="89035" y="41529"/>
                  </a:cubicBezTo>
                  <a:close/>
                  <a:moveTo>
                    <a:pt x="92762" y="41529"/>
                  </a:moveTo>
                  <a:cubicBezTo>
                    <a:pt x="93059" y="41529"/>
                    <a:pt x="93333" y="41779"/>
                    <a:pt x="93333" y="42089"/>
                  </a:cubicBezTo>
                  <a:cubicBezTo>
                    <a:pt x="93333" y="42386"/>
                    <a:pt x="93071" y="42660"/>
                    <a:pt x="92762" y="42660"/>
                  </a:cubicBezTo>
                  <a:cubicBezTo>
                    <a:pt x="92452" y="42660"/>
                    <a:pt x="92202" y="42398"/>
                    <a:pt x="92202" y="42089"/>
                  </a:cubicBezTo>
                  <a:cubicBezTo>
                    <a:pt x="92202" y="41779"/>
                    <a:pt x="92452" y="41529"/>
                    <a:pt x="92762" y="41529"/>
                  </a:cubicBezTo>
                  <a:close/>
                  <a:moveTo>
                    <a:pt x="96488" y="41529"/>
                  </a:moveTo>
                  <a:cubicBezTo>
                    <a:pt x="96786" y="41529"/>
                    <a:pt x="97048" y="41779"/>
                    <a:pt x="97048" y="42089"/>
                  </a:cubicBezTo>
                  <a:cubicBezTo>
                    <a:pt x="97048" y="42386"/>
                    <a:pt x="96798" y="42660"/>
                    <a:pt x="96488" y="42660"/>
                  </a:cubicBezTo>
                  <a:cubicBezTo>
                    <a:pt x="96191" y="42660"/>
                    <a:pt x="95917" y="42398"/>
                    <a:pt x="95917" y="42089"/>
                  </a:cubicBezTo>
                  <a:cubicBezTo>
                    <a:pt x="95917" y="41779"/>
                    <a:pt x="96179" y="41529"/>
                    <a:pt x="96488" y="41529"/>
                  </a:cubicBezTo>
                  <a:close/>
                  <a:moveTo>
                    <a:pt x="100203" y="41529"/>
                  </a:moveTo>
                  <a:cubicBezTo>
                    <a:pt x="100501" y="41529"/>
                    <a:pt x="100775" y="41779"/>
                    <a:pt x="100775" y="42089"/>
                  </a:cubicBezTo>
                  <a:cubicBezTo>
                    <a:pt x="100775" y="42386"/>
                    <a:pt x="100513" y="42660"/>
                    <a:pt x="100203" y="42660"/>
                  </a:cubicBezTo>
                  <a:cubicBezTo>
                    <a:pt x="99905" y="42660"/>
                    <a:pt x="99644" y="42398"/>
                    <a:pt x="99644" y="42089"/>
                  </a:cubicBezTo>
                  <a:cubicBezTo>
                    <a:pt x="99655" y="41779"/>
                    <a:pt x="99894" y="41529"/>
                    <a:pt x="100203" y="41529"/>
                  </a:cubicBezTo>
                  <a:close/>
                  <a:moveTo>
                    <a:pt x="103942" y="41529"/>
                  </a:moveTo>
                  <a:cubicBezTo>
                    <a:pt x="104239" y="41529"/>
                    <a:pt x="104513" y="41779"/>
                    <a:pt x="104513" y="42089"/>
                  </a:cubicBezTo>
                  <a:cubicBezTo>
                    <a:pt x="104513" y="42386"/>
                    <a:pt x="104251" y="42660"/>
                    <a:pt x="103942" y="42660"/>
                  </a:cubicBezTo>
                  <a:cubicBezTo>
                    <a:pt x="103644" y="42660"/>
                    <a:pt x="103382" y="42398"/>
                    <a:pt x="103382" y="42089"/>
                  </a:cubicBezTo>
                  <a:cubicBezTo>
                    <a:pt x="103382" y="41779"/>
                    <a:pt x="103632" y="41529"/>
                    <a:pt x="103942" y="41529"/>
                  </a:cubicBezTo>
                  <a:close/>
                  <a:moveTo>
                    <a:pt x="107668" y="41529"/>
                  </a:moveTo>
                  <a:cubicBezTo>
                    <a:pt x="107966" y="41529"/>
                    <a:pt x="108228" y="41779"/>
                    <a:pt x="108228" y="42089"/>
                  </a:cubicBezTo>
                  <a:cubicBezTo>
                    <a:pt x="108228" y="42386"/>
                    <a:pt x="107978" y="42660"/>
                    <a:pt x="107668" y="42660"/>
                  </a:cubicBezTo>
                  <a:cubicBezTo>
                    <a:pt x="107371" y="42660"/>
                    <a:pt x="107097" y="42398"/>
                    <a:pt x="107097" y="42089"/>
                  </a:cubicBezTo>
                  <a:cubicBezTo>
                    <a:pt x="107109" y="41779"/>
                    <a:pt x="107347" y="41529"/>
                    <a:pt x="107668" y="41529"/>
                  </a:cubicBezTo>
                  <a:close/>
                  <a:moveTo>
                    <a:pt x="111395" y="41529"/>
                  </a:moveTo>
                  <a:cubicBezTo>
                    <a:pt x="111693" y="41529"/>
                    <a:pt x="111967" y="41779"/>
                    <a:pt x="111967" y="42089"/>
                  </a:cubicBezTo>
                  <a:cubicBezTo>
                    <a:pt x="111967" y="42386"/>
                    <a:pt x="111705" y="42660"/>
                    <a:pt x="111395" y="42660"/>
                  </a:cubicBezTo>
                  <a:cubicBezTo>
                    <a:pt x="111085" y="42660"/>
                    <a:pt x="110835" y="42398"/>
                    <a:pt x="110835" y="42089"/>
                  </a:cubicBezTo>
                  <a:cubicBezTo>
                    <a:pt x="110835" y="41779"/>
                    <a:pt x="111085" y="41529"/>
                    <a:pt x="111395" y="41529"/>
                  </a:cubicBezTo>
                  <a:close/>
                  <a:moveTo>
                    <a:pt x="115122" y="41529"/>
                  </a:moveTo>
                  <a:cubicBezTo>
                    <a:pt x="115419" y="41529"/>
                    <a:pt x="115681" y="41779"/>
                    <a:pt x="115681" y="42089"/>
                  </a:cubicBezTo>
                  <a:cubicBezTo>
                    <a:pt x="115681" y="42386"/>
                    <a:pt x="115431" y="42660"/>
                    <a:pt x="115122" y="42660"/>
                  </a:cubicBezTo>
                  <a:cubicBezTo>
                    <a:pt x="114812" y="42660"/>
                    <a:pt x="114550" y="42398"/>
                    <a:pt x="114550" y="42089"/>
                  </a:cubicBezTo>
                  <a:cubicBezTo>
                    <a:pt x="114574" y="41779"/>
                    <a:pt x="114812" y="41529"/>
                    <a:pt x="115122" y="41529"/>
                  </a:cubicBezTo>
                  <a:close/>
                  <a:moveTo>
                    <a:pt x="118860" y="41529"/>
                  </a:moveTo>
                  <a:cubicBezTo>
                    <a:pt x="119158" y="41529"/>
                    <a:pt x="119420" y="41779"/>
                    <a:pt x="119420" y="42089"/>
                  </a:cubicBezTo>
                  <a:cubicBezTo>
                    <a:pt x="119420" y="42386"/>
                    <a:pt x="119170" y="42660"/>
                    <a:pt x="118860" y="42660"/>
                  </a:cubicBezTo>
                  <a:cubicBezTo>
                    <a:pt x="118539" y="42660"/>
                    <a:pt x="118289" y="42398"/>
                    <a:pt x="118289" y="42089"/>
                  </a:cubicBezTo>
                  <a:cubicBezTo>
                    <a:pt x="118289" y="41779"/>
                    <a:pt x="118539" y="41529"/>
                    <a:pt x="118860" y="41529"/>
                  </a:cubicBezTo>
                  <a:close/>
                  <a:moveTo>
                    <a:pt x="122575" y="41529"/>
                  </a:moveTo>
                  <a:cubicBezTo>
                    <a:pt x="122873" y="41529"/>
                    <a:pt x="123146" y="41779"/>
                    <a:pt x="123146" y="42089"/>
                  </a:cubicBezTo>
                  <a:cubicBezTo>
                    <a:pt x="123146" y="42386"/>
                    <a:pt x="122885" y="42660"/>
                    <a:pt x="122575" y="42660"/>
                  </a:cubicBezTo>
                  <a:cubicBezTo>
                    <a:pt x="122265" y="42660"/>
                    <a:pt x="122015" y="42398"/>
                    <a:pt x="122015" y="42089"/>
                  </a:cubicBezTo>
                  <a:cubicBezTo>
                    <a:pt x="122027" y="41779"/>
                    <a:pt x="122277" y="41529"/>
                    <a:pt x="122575" y="41529"/>
                  </a:cubicBezTo>
                  <a:close/>
                  <a:moveTo>
                    <a:pt x="126314" y="41529"/>
                  </a:moveTo>
                  <a:cubicBezTo>
                    <a:pt x="126611" y="41529"/>
                    <a:pt x="126873" y="41779"/>
                    <a:pt x="126873" y="42089"/>
                  </a:cubicBezTo>
                  <a:cubicBezTo>
                    <a:pt x="126873" y="42386"/>
                    <a:pt x="126623" y="42660"/>
                    <a:pt x="126314" y="42660"/>
                  </a:cubicBezTo>
                  <a:cubicBezTo>
                    <a:pt x="126004" y="42660"/>
                    <a:pt x="125742" y="42398"/>
                    <a:pt x="125742" y="42089"/>
                  </a:cubicBezTo>
                  <a:cubicBezTo>
                    <a:pt x="125742" y="41779"/>
                    <a:pt x="126004" y="41529"/>
                    <a:pt x="126314" y="41529"/>
                  </a:cubicBezTo>
                  <a:close/>
                  <a:moveTo>
                    <a:pt x="130028" y="41529"/>
                  </a:moveTo>
                  <a:cubicBezTo>
                    <a:pt x="130326" y="41529"/>
                    <a:pt x="130600" y="41779"/>
                    <a:pt x="130600" y="42089"/>
                  </a:cubicBezTo>
                  <a:cubicBezTo>
                    <a:pt x="130600" y="42386"/>
                    <a:pt x="130350" y="42660"/>
                    <a:pt x="130028" y="42660"/>
                  </a:cubicBezTo>
                  <a:cubicBezTo>
                    <a:pt x="129731" y="42660"/>
                    <a:pt x="129469" y="42398"/>
                    <a:pt x="129469" y="42089"/>
                  </a:cubicBezTo>
                  <a:cubicBezTo>
                    <a:pt x="129469" y="41779"/>
                    <a:pt x="129719" y="41529"/>
                    <a:pt x="130028" y="41529"/>
                  </a:cubicBezTo>
                  <a:close/>
                  <a:moveTo>
                    <a:pt x="133767" y="41529"/>
                  </a:moveTo>
                  <a:cubicBezTo>
                    <a:pt x="134065" y="41529"/>
                    <a:pt x="134326" y="41779"/>
                    <a:pt x="134326" y="42089"/>
                  </a:cubicBezTo>
                  <a:cubicBezTo>
                    <a:pt x="134326" y="42386"/>
                    <a:pt x="134076" y="42660"/>
                    <a:pt x="133767" y="42660"/>
                  </a:cubicBezTo>
                  <a:cubicBezTo>
                    <a:pt x="133469" y="42660"/>
                    <a:pt x="133207" y="42398"/>
                    <a:pt x="133207" y="42089"/>
                  </a:cubicBezTo>
                  <a:cubicBezTo>
                    <a:pt x="133207" y="41779"/>
                    <a:pt x="133457" y="41529"/>
                    <a:pt x="133767" y="41529"/>
                  </a:cubicBezTo>
                  <a:close/>
                  <a:moveTo>
                    <a:pt x="137494" y="41529"/>
                  </a:moveTo>
                  <a:cubicBezTo>
                    <a:pt x="137791" y="41529"/>
                    <a:pt x="138053" y="41779"/>
                    <a:pt x="138053" y="42089"/>
                  </a:cubicBezTo>
                  <a:cubicBezTo>
                    <a:pt x="138053" y="42386"/>
                    <a:pt x="137803" y="42660"/>
                    <a:pt x="137494" y="42660"/>
                  </a:cubicBezTo>
                  <a:cubicBezTo>
                    <a:pt x="137196" y="42660"/>
                    <a:pt x="136922" y="42398"/>
                    <a:pt x="136922" y="42089"/>
                  </a:cubicBezTo>
                  <a:cubicBezTo>
                    <a:pt x="136934" y="41779"/>
                    <a:pt x="137172" y="41529"/>
                    <a:pt x="137494" y="41529"/>
                  </a:cubicBezTo>
                  <a:close/>
                  <a:moveTo>
                    <a:pt x="141220" y="41529"/>
                  </a:moveTo>
                  <a:cubicBezTo>
                    <a:pt x="141518" y="41529"/>
                    <a:pt x="141792" y="41779"/>
                    <a:pt x="141792" y="42089"/>
                  </a:cubicBezTo>
                  <a:cubicBezTo>
                    <a:pt x="141792" y="42386"/>
                    <a:pt x="141530" y="42660"/>
                    <a:pt x="141220" y="42660"/>
                  </a:cubicBezTo>
                  <a:cubicBezTo>
                    <a:pt x="140911" y="42660"/>
                    <a:pt x="140661" y="42398"/>
                    <a:pt x="140661" y="42089"/>
                  </a:cubicBezTo>
                  <a:cubicBezTo>
                    <a:pt x="140661" y="41779"/>
                    <a:pt x="140911" y="41529"/>
                    <a:pt x="141220" y="41529"/>
                  </a:cubicBezTo>
                  <a:close/>
                  <a:moveTo>
                    <a:pt x="144947" y="41529"/>
                  </a:moveTo>
                  <a:cubicBezTo>
                    <a:pt x="145244" y="41529"/>
                    <a:pt x="145506" y="41779"/>
                    <a:pt x="145506" y="42089"/>
                  </a:cubicBezTo>
                  <a:cubicBezTo>
                    <a:pt x="145506" y="42386"/>
                    <a:pt x="145256" y="42660"/>
                    <a:pt x="144947" y="42660"/>
                  </a:cubicBezTo>
                  <a:cubicBezTo>
                    <a:pt x="144637" y="42660"/>
                    <a:pt x="144375" y="42398"/>
                    <a:pt x="144375" y="42089"/>
                  </a:cubicBezTo>
                  <a:cubicBezTo>
                    <a:pt x="144399" y="41779"/>
                    <a:pt x="144637" y="41529"/>
                    <a:pt x="144947" y="41529"/>
                  </a:cubicBezTo>
                  <a:close/>
                  <a:moveTo>
                    <a:pt x="1548" y="43386"/>
                  </a:moveTo>
                  <a:cubicBezTo>
                    <a:pt x="1846" y="43386"/>
                    <a:pt x="2119" y="43636"/>
                    <a:pt x="2119" y="43946"/>
                  </a:cubicBezTo>
                  <a:cubicBezTo>
                    <a:pt x="2119" y="44244"/>
                    <a:pt x="1858" y="44517"/>
                    <a:pt x="1548" y="44517"/>
                  </a:cubicBezTo>
                  <a:cubicBezTo>
                    <a:pt x="1238" y="44517"/>
                    <a:pt x="988" y="44267"/>
                    <a:pt x="988" y="43946"/>
                  </a:cubicBezTo>
                  <a:cubicBezTo>
                    <a:pt x="988" y="43636"/>
                    <a:pt x="1238" y="43386"/>
                    <a:pt x="1548" y="43386"/>
                  </a:cubicBezTo>
                  <a:close/>
                  <a:moveTo>
                    <a:pt x="5287" y="43386"/>
                  </a:moveTo>
                  <a:cubicBezTo>
                    <a:pt x="5596" y="43386"/>
                    <a:pt x="5846" y="43636"/>
                    <a:pt x="5846" y="43946"/>
                  </a:cubicBezTo>
                  <a:cubicBezTo>
                    <a:pt x="5846" y="44267"/>
                    <a:pt x="5596" y="44517"/>
                    <a:pt x="5287" y="44517"/>
                  </a:cubicBezTo>
                  <a:cubicBezTo>
                    <a:pt x="4977" y="44517"/>
                    <a:pt x="4715" y="44267"/>
                    <a:pt x="4715" y="43946"/>
                  </a:cubicBezTo>
                  <a:cubicBezTo>
                    <a:pt x="4715" y="43636"/>
                    <a:pt x="4977" y="43386"/>
                    <a:pt x="5287" y="43386"/>
                  </a:cubicBezTo>
                  <a:close/>
                  <a:moveTo>
                    <a:pt x="9001" y="43386"/>
                  </a:moveTo>
                  <a:cubicBezTo>
                    <a:pt x="9299" y="43386"/>
                    <a:pt x="9573" y="43636"/>
                    <a:pt x="9573" y="43946"/>
                  </a:cubicBezTo>
                  <a:cubicBezTo>
                    <a:pt x="9573" y="44244"/>
                    <a:pt x="9323" y="44517"/>
                    <a:pt x="9001" y="44517"/>
                  </a:cubicBezTo>
                  <a:cubicBezTo>
                    <a:pt x="8704" y="44517"/>
                    <a:pt x="8442" y="44267"/>
                    <a:pt x="8442" y="43946"/>
                  </a:cubicBezTo>
                  <a:cubicBezTo>
                    <a:pt x="8442" y="43636"/>
                    <a:pt x="8692" y="43386"/>
                    <a:pt x="9001" y="43386"/>
                  </a:cubicBezTo>
                  <a:close/>
                  <a:moveTo>
                    <a:pt x="12728" y="43386"/>
                  </a:moveTo>
                  <a:cubicBezTo>
                    <a:pt x="13037" y="43386"/>
                    <a:pt x="13288" y="43636"/>
                    <a:pt x="13288" y="43946"/>
                  </a:cubicBezTo>
                  <a:cubicBezTo>
                    <a:pt x="13288" y="44267"/>
                    <a:pt x="13037" y="44517"/>
                    <a:pt x="12728" y="44517"/>
                  </a:cubicBezTo>
                  <a:cubicBezTo>
                    <a:pt x="12418" y="44517"/>
                    <a:pt x="12156" y="44267"/>
                    <a:pt x="12156" y="43946"/>
                  </a:cubicBezTo>
                  <a:cubicBezTo>
                    <a:pt x="12180" y="43636"/>
                    <a:pt x="12418" y="43386"/>
                    <a:pt x="12728" y="43386"/>
                  </a:cubicBezTo>
                  <a:close/>
                  <a:moveTo>
                    <a:pt x="16466" y="43386"/>
                  </a:moveTo>
                  <a:cubicBezTo>
                    <a:pt x="16764" y="43386"/>
                    <a:pt x="17026" y="43636"/>
                    <a:pt x="17026" y="43946"/>
                  </a:cubicBezTo>
                  <a:cubicBezTo>
                    <a:pt x="17026" y="44244"/>
                    <a:pt x="16776" y="44517"/>
                    <a:pt x="16466" y="44517"/>
                  </a:cubicBezTo>
                  <a:cubicBezTo>
                    <a:pt x="16169" y="44517"/>
                    <a:pt x="15895" y="44267"/>
                    <a:pt x="15895" y="43946"/>
                  </a:cubicBezTo>
                  <a:cubicBezTo>
                    <a:pt x="15895" y="43636"/>
                    <a:pt x="16145" y="43386"/>
                    <a:pt x="16466" y="43386"/>
                  </a:cubicBezTo>
                  <a:close/>
                  <a:moveTo>
                    <a:pt x="20181" y="43386"/>
                  </a:moveTo>
                  <a:cubicBezTo>
                    <a:pt x="20491" y="43386"/>
                    <a:pt x="20753" y="43636"/>
                    <a:pt x="20753" y="43946"/>
                  </a:cubicBezTo>
                  <a:cubicBezTo>
                    <a:pt x="20753" y="44267"/>
                    <a:pt x="20491" y="44517"/>
                    <a:pt x="20181" y="44517"/>
                  </a:cubicBezTo>
                  <a:cubicBezTo>
                    <a:pt x="19872" y="44517"/>
                    <a:pt x="19622" y="44267"/>
                    <a:pt x="19622" y="43946"/>
                  </a:cubicBezTo>
                  <a:cubicBezTo>
                    <a:pt x="19634" y="43636"/>
                    <a:pt x="19872" y="43386"/>
                    <a:pt x="20181" y="43386"/>
                  </a:cubicBezTo>
                  <a:close/>
                  <a:moveTo>
                    <a:pt x="23920" y="43386"/>
                  </a:moveTo>
                  <a:cubicBezTo>
                    <a:pt x="24217" y="43386"/>
                    <a:pt x="24479" y="43636"/>
                    <a:pt x="24479" y="43946"/>
                  </a:cubicBezTo>
                  <a:cubicBezTo>
                    <a:pt x="24479" y="44244"/>
                    <a:pt x="24229" y="44517"/>
                    <a:pt x="23920" y="44517"/>
                  </a:cubicBezTo>
                  <a:cubicBezTo>
                    <a:pt x="23610" y="44517"/>
                    <a:pt x="23348" y="44267"/>
                    <a:pt x="23348" y="43946"/>
                  </a:cubicBezTo>
                  <a:cubicBezTo>
                    <a:pt x="23348" y="43636"/>
                    <a:pt x="23610" y="43386"/>
                    <a:pt x="23920" y="43386"/>
                  </a:cubicBezTo>
                  <a:close/>
                  <a:moveTo>
                    <a:pt x="27635" y="43386"/>
                  </a:moveTo>
                  <a:cubicBezTo>
                    <a:pt x="27956" y="43386"/>
                    <a:pt x="28206" y="43636"/>
                    <a:pt x="28206" y="43946"/>
                  </a:cubicBezTo>
                  <a:cubicBezTo>
                    <a:pt x="28206" y="44267"/>
                    <a:pt x="27956" y="44517"/>
                    <a:pt x="27635" y="44517"/>
                  </a:cubicBezTo>
                  <a:cubicBezTo>
                    <a:pt x="27325" y="44517"/>
                    <a:pt x="27075" y="44267"/>
                    <a:pt x="27075" y="43946"/>
                  </a:cubicBezTo>
                  <a:cubicBezTo>
                    <a:pt x="27087" y="43636"/>
                    <a:pt x="27325" y="43386"/>
                    <a:pt x="27635" y="43386"/>
                  </a:cubicBezTo>
                  <a:close/>
                  <a:moveTo>
                    <a:pt x="31373" y="43386"/>
                  </a:moveTo>
                  <a:cubicBezTo>
                    <a:pt x="31671" y="43386"/>
                    <a:pt x="31945" y="43636"/>
                    <a:pt x="31945" y="43946"/>
                  </a:cubicBezTo>
                  <a:cubicBezTo>
                    <a:pt x="31945" y="44244"/>
                    <a:pt x="31683" y="44517"/>
                    <a:pt x="31373" y="44517"/>
                  </a:cubicBezTo>
                  <a:cubicBezTo>
                    <a:pt x="31064" y="44517"/>
                    <a:pt x="30814" y="44267"/>
                    <a:pt x="30814" y="43946"/>
                  </a:cubicBezTo>
                  <a:cubicBezTo>
                    <a:pt x="30814" y="43636"/>
                    <a:pt x="31064" y="43386"/>
                    <a:pt x="31373" y="43386"/>
                  </a:cubicBezTo>
                  <a:close/>
                  <a:moveTo>
                    <a:pt x="35100" y="43386"/>
                  </a:moveTo>
                  <a:cubicBezTo>
                    <a:pt x="35409" y="43386"/>
                    <a:pt x="35659" y="43636"/>
                    <a:pt x="35659" y="43946"/>
                  </a:cubicBezTo>
                  <a:cubicBezTo>
                    <a:pt x="35659" y="44267"/>
                    <a:pt x="35409" y="44517"/>
                    <a:pt x="35100" y="44517"/>
                  </a:cubicBezTo>
                  <a:cubicBezTo>
                    <a:pt x="34778" y="44517"/>
                    <a:pt x="34528" y="44267"/>
                    <a:pt x="34528" y="43946"/>
                  </a:cubicBezTo>
                  <a:cubicBezTo>
                    <a:pt x="34540" y="43636"/>
                    <a:pt x="34778" y="43386"/>
                    <a:pt x="35100" y="43386"/>
                  </a:cubicBezTo>
                  <a:close/>
                  <a:moveTo>
                    <a:pt x="38815" y="43386"/>
                  </a:moveTo>
                  <a:cubicBezTo>
                    <a:pt x="39112" y="43386"/>
                    <a:pt x="39386" y="43636"/>
                    <a:pt x="39386" y="43946"/>
                  </a:cubicBezTo>
                  <a:cubicBezTo>
                    <a:pt x="39386" y="44244"/>
                    <a:pt x="39124" y="44517"/>
                    <a:pt x="38815" y="44517"/>
                  </a:cubicBezTo>
                  <a:cubicBezTo>
                    <a:pt x="38517" y="44517"/>
                    <a:pt x="38255" y="44267"/>
                    <a:pt x="38255" y="43946"/>
                  </a:cubicBezTo>
                  <a:cubicBezTo>
                    <a:pt x="38267" y="43636"/>
                    <a:pt x="38505" y="43386"/>
                    <a:pt x="38815" y="43386"/>
                  </a:cubicBezTo>
                  <a:close/>
                  <a:moveTo>
                    <a:pt x="42553" y="43386"/>
                  </a:moveTo>
                  <a:cubicBezTo>
                    <a:pt x="42863" y="43386"/>
                    <a:pt x="43113" y="43636"/>
                    <a:pt x="43113" y="43946"/>
                  </a:cubicBezTo>
                  <a:cubicBezTo>
                    <a:pt x="43113" y="44267"/>
                    <a:pt x="42863" y="44517"/>
                    <a:pt x="42553" y="44517"/>
                  </a:cubicBezTo>
                  <a:cubicBezTo>
                    <a:pt x="42232" y="44517"/>
                    <a:pt x="41982" y="44267"/>
                    <a:pt x="41982" y="43946"/>
                  </a:cubicBezTo>
                  <a:cubicBezTo>
                    <a:pt x="41982" y="43636"/>
                    <a:pt x="42244" y="43386"/>
                    <a:pt x="42553" y="43386"/>
                  </a:cubicBezTo>
                  <a:close/>
                  <a:moveTo>
                    <a:pt x="46268" y="43386"/>
                  </a:moveTo>
                  <a:cubicBezTo>
                    <a:pt x="46565" y="43386"/>
                    <a:pt x="46839" y="43636"/>
                    <a:pt x="46839" y="43946"/>
                  </a:cubicBezTo>
                  <a:cubicBezTo>
                    <a:pt x="46839" y="44244"/>
                    <a:pt x="46589" y="44517"/>
                    <a:pt x="46268" y="44517"/>
                  </a:cubicBezTo>
                  <a:cubicBezTo>
                    <a:pt x="45970" y="44517"/>
                    <a:pt x="45708" y="44267"/>
                    <a:pt x="45708" y="43946"/>
                  </a:cubicBezTo>
                  <a:cubicBezTo>
                    <a:pt x="45720" y="43636"/>
                    <a:pt x="45958" y="43386"/>
                    <a:pt x="46268" y="43386"/>
                  </a:cubicBezTo>
                  <a:close/>
                  <a:moveTo>
                    <a:pt x="50006" y="43386"/>
                  </a:moveTo>
                  <a:cubicBezTo>
                    <a:pt x="50316" y="43386"/>
                    <a:pt x="50578" y="43636"/>
                    <a:pt x="50578" y="43946"/>
                  </a:cubicBezTo>
                  <a:cubicBezTo>
                    <a:pt x="50578" y="44267"/>
                    <a:pt x="50316" y="44517"/>
                    <a:pt x="50006" y="44517"/>
                  </a:cubicBezTo>
                  <a:cubicBezTo>
                    <a:pt x="49697" y="44517"/>
                    <a:pt x="49447" y="44267"/>
                    <a:pt x="49447" y="43946"/>
                  </a:cubicBezTo>
                  <a:cubicBezTo>
                    <a:pt x="49447" y="43636"/>
                    <a:pt x="49697" y="43386"/>
                    <a:pt x="50006" y="43386"/>
                  </a:cubicBezTo>
                  <a:close/>
                  <a:moveTo>
                    <a:pt x="53733" y="43386"/>
                  </a:moveTo>
                  <a:cubicBezTo>
                    <a:pt x="54031" y="43386"/>
                    <a:pt x="54293" y="43636"/>
                    <a:pt x="54293" y="43946"/>
                  </a:cubicBezTo>
                  <a:cubicBezTo>
                    <a:pt x="54293" y="44244"/>
                    <a:pt x="54043" y="44517"/>
                    <a:pt x="53733" y="44517"/>
                  </a:cubicBezTo>
                  <a:cubicBezTo>
                    <a:pt x="53412" y="44517"/>
                    <a:pt x="53162" y="44267"/>
                    <a:pt x="53162" y="43946"/>
                  </a:cubicBezTo>
                  <a:cubicBezTo>
                    <a:pt x="53173" y="43636"/>
                    <a:pt x="53412" y="43386"/>
                    <a:pt x="53733" y="43386"/>
                  </a:cubicBezTo>
                  <a:close/>
                  <a:moveTo>
                    <a:pt x="57460" y="43386"/>
                  </a:moveTo>
                  <a:cubicBezTo>
                    <a:pt x="57781" y="43386"/>
                    <a:pt x="58031" y="43636"/>
                    <a:pt x="58031" y="43946"/>
                  </a:cubicBezTo>
                  <a:cubicBezTo>
                    <a:pt x="58031" y="44267"/>
                    <a:pt x="57781" y="44517"/>
                    <a:pt x="57460" y="44517"/>
                  </a:cubicBezTo>
                  <a:cubicBezTo>
                    <a:pt x="57150" y="44517"/>
                    <a:pt x="56900" y="44267"/>
                    <a:pt x="56900" y="43946"/>
                  </a:cubicBezTo>
                  <a:cubicBezTo>
                    <a:pt x="56900" y="43636"/>
                    <a:pt x="57150" y="43386"/>
                    <a:pt x="57460" y="43386"/>
                  </a:cubicBezTo>
                  <a:close/>
                  <a:moveTo>
                    <a:pt x="61186" y="43386"/>
                  </a:moveTo>
                  <a:cubicBezTo>
                    <a:pt x="61484" y="43386"/>
                    <a:pt x="61746" y="43636"/>
                    <a:pt x="61746" y="43946"/>
                  </a:cubicBezTo>
                  <a:cubicBezTo>
                    <a:pt x="61746" y="44244"/>
                    <a:pt x="61496" y="44517"/>
                    <a:pt x="61186" y="44517"/>
                  </a:cubicBezTo>
                  <a:cubicBezTo>
                    <a:pt x="60877" y="44517"/>
                    <a:pt x="60615" y="44267"/>
                    <a:pt x="60615" y="43946"/>
                  </a:cubicBezTo>
                  <a:cubicBezTo>
                    <a:pt x="60639" y="43636"/>
                    <a:pt x="60877" y="43386"/>
                    <a:pt x="61186" y="43386"/>
                  </a:cubicBezTo>
                  <a:close/>
                  <a:moveTo>
                    <a:pt x="64925" y="43386"/>
                  </a:moveTo>
                  <a:cubicBezTo>
                    <a:pt x="65234" y="43386"/>
                    <a:pt x="65485" y="43636"/>
                    <a:pt x="65485" y="43946"/>
                  </a:cubicBezTo>
                  <a:cubicBezTo>
                    <a:pt x="65485" y="44267"/>
                    <a:pt x="65234" y="44517"/>
                    <a:pt x="64925" y="44517"/>
                  </a:cubicBezTo>
                  <a:cubicBezTo>
                    <a:pt x="64603" y="44517"/>
                    <a:pt x="64353" y="44267"/>
                    <a:pt x="64353" y="43946"/>
                  </a:cubicBezTo>
                  <a:cubicBezTo>
                    <a:pt x="64353" y="43636"/>
                    <a:pt x="64603" y="43386"/>
                    <a:pt x="64925" y="43386"/>
                  </a:cubicBezTo>
                  <a:close/>
                  <a:moveTo>
                    <a:pt x="68640" y="43386"/>
                  </a:moveTo>
                  <a:cubicBezTo>
                    <a:pt x="68937" y="43386"/>
                    <a:pt x="69211" y="43636"/>
                    <a:pt x="69211" y="43946"/>
                  </a:cubicBezTo>
                  <a:cubicBezTo>
                    <a:pt x="69211" y="44244"/>
                    <a:pt x="68949" y="44517"/>
                    <a:pt x="68640" y="44517"/>
                  </a:cubicBezTo>
                  <a:cubicBezTo>
                    <a:pt x="68330" y="44517"/>
                    <a:pt x="68080" y="44267"/>
                    <a:pt x="68080" y="43946"/>
                  </a:cubicBezTo>
                  <a:cubicBezTo>
                    <a:pt x="68092" y="43636"/>
                    <a:pt x="68330" y="43386"/>
                    <a:pt x="68640" y="43386"/>
                  </a:cubicBezTo>
                  <a:close/>
                  <a:moveTo>
                    <a:pt x="72366" y="43386"/>
                  </a:moveTo>
                  <a:cubicBezTo>
                    <a:pt x="72676" y="43386"/>
                    <a:pt x="72926" y="43636"/>
                    <a:pt x="72926" y="43946"/>
                  </a:cubicBezTo>
                  <a:cubicBezTo>
                    <a:pt x="72926" y="44267"/>
                    <a:pt x="72676" y="44517"/>
                    <a:pt x="72366" y="44517"/>
                  </a:cubicBezTo>
                  <a:cubicBezTo>
                    <a:pt x="72045" y="44517"/>
                    <a:pt x="71795" y="44267"/>
                    <a:pt x="71795" y="43946"/>
                  </a:cubicBezTo>
                  <a:cubicBezTo>
                    <a:pt x="71807" y="43636"/>
                    <a:pt x="72069" y="43386"/>
                    <a:pt x="72366" y="43386"/>
                  </a:cubicBezTo>
                  <a:close/>
                  <a:moveTo>
                    <a:pt x="76093" y="43386"/>
                  </a:moveTo>
                  <a:cubicBezTo>
                    <a:pt x="76391" y="43386"/>
                    <a:pt x="76664" y="43636"/>
                    <a:pt x="76664" y="43946"/>
                  </a:cubicBezTo>
                  <a:cubicBezTo>
                    <a:pt x="76664" y="44244"/>
                    <a:pt x="76403" y="44517"/>
                    <a:pt x="76093" y="44517"/>
                  </a:cubicBezTo>
                  <a:cubicBezTo>
                    <a:pt x="75795" y="44517"/>
                    <a:pt x="75533" y="44267"/>
                    <a:pt x="75533" y="43946"/>
                  </a:cubicBezTo>
                  <a:cubicBezTo>
                    <a:pt x="75533" y="43636"/>
                    <a:pt x="75783" y="43386"/>
                    <a:pt x="76093" y="43386"/>
                  </a:cubicBezTo>
                  <a:close/>
                  <a:moveTo>
                    <a:pt x="79712" y="43386"/>
                  </a:moveTo>
                  <a:cubicBezTo>
                    <a:pt x="80010" y="43386"/>
                    <a:pt x="80284" y="43636"/>
                    <a:pt x="80284" y="43946"/>
                  </a:cubicBezTo>
                  <a:cubicBezTo>
                    <a:pt x="80284" y="44244"/>
                    <a:pt x="80022" y="44517"/>
                    <a:pt x="79712" y="44517"/>
                  </a:cubicBezTo>
                  <a:cubicBezTo>
                    <a:pt x="79403" y="44517"/>
                    <a:pt x="79153" y="44267"/>
                    <a:pt x="79153" y="43946"/>
                  </a:cubicBezTo>
                  <a:cubicBezTo>
                    <a:pt x="79165" y="43636"/>
                    <a:pt x="79403" y="43386"/>
                    <a:pt x="79712" y="43386"/>
                  </a:cubicBezTo>
                  <a:close/>
                  <a:moveTo>
                    <a:pt x="83451" y="43386"/>
                  </a:moveTo>
                  <a:cubicBezTo>
                    <a:pt x="83761" y="43386"/>
                    <a:pt x="84011" y="43636"/>
                    <a:pt x="84011" y="43946"/>
                  </a:cubicBezTo>
                  <a:cubicBezTo>
                    <a:pt x="84011" y="44267"/>
                    <a:pt x="83761" y="44517"/>
                    <a:pt x="83451" y="44517"/>
                  </a:cubicBezTo>
                  <a:cubicBezTo>
                    <a:pt x="83141" y="44517"/>
                    <a:pt x="82880" y="44267"/>
                    <a:pt x="82880" y="43946"/>
                  </a:cubicBezTo>
                  <a:cubicBezTo>
                    <a:pt x="82880" y="43636"/>
                    <a:pt x="83141" y="43386"/>
                    <a:pt x="83451" y="43386"/>
                  </a:cubicBezTo>
                  <a:close/>
                  <a:moveTo>
                    <a:pt x="87166" y="43386"/>
                  </a:moveTo>
                  <a:cubicBezTo>
                    <a:pt x="87463" y="43386"/>
                    <a:pt x="87737" y="43636"/>
                    <a:pt x="87737" y="43946"/>
                  </a:cubicBezTo>
                  <a:cubicBezTo>
                    <a:pt x="87737" y="44244"/>
                    <a:pt x="87475" y="44517"/>
                    <a:pt x="87166" y="44517"/>
                  </a:cubicBezTo>
                  <a:cubicBezTo>
                    <a:pt x="86856" y="44517"/>
                    <a:pt x="86606" y="44267"/>
                    <a:pt x="86606" y="43946"/>
                  </a:cubicBezTo>
                  <a:cubicBezTo>
                    <a:pt x="86618" y="43636"/>
                    <a:pt x="86856" y="43386"/>
                    <a:pt x="87166" y="43386"/>
                  </a:cubicBezTo>
                  <a:close/>
                  <a:moveTo>
                    <a:pt x="90904" y="43386"/>
                  </a:moveTo>
                  <a:cubicBezTo>
                    <a:pt x="91214" y="43386"/>
                    <a:pt x="91464" y="43636"/>
                    <a:pt x="91464" y="43946"/>
                  </a:cubicBezTo>
                  <a:cubicBezTo>
                    <a:pt x="91464" y="44267"/>
                    <a:pt x="91214" y="44517"/>
                    <a:pt x="90904" y="44517"/>
                  </a:cubicBezTo>
                  <a:cubicBezTo>
                    <a:pt x="90595" y="44517"/>
                    <a:pt x="90345" y="44267"/>
                    <a:pt x="90345" y="43946"/>
                  </a:cubicBezTo>
                  <a:cubicBezTo>
                    <a:pt x="90345" y="43636"/>
                    <a:pt x="90595" y="43386"/>
                    <a:pt x="90904" y="43386"/>
                  </a:cubicBezTo>
                  <a:close/>
                  <a:moveTo>
                    <a:pt x="94631" y="43386"/>
                  </a:moveTo>
                  <a:cubicBezTo>
                    <a:pt x="94929" y="43386"/>
                    <a:pt x="95191" y="43636"/>
                    <a:pt x="95191" y="43946"/>
                  </a:cubicBezTo>
                  <a:cubicBezTo>
                    <a:pt x="95191" y="44244"/>
                    <a:pt x="94941" y="44517"/>
                    <a:pt x="94631" y="44517"/>
                  </a:cubicBezTo>
                  <a:cubicBezTo>
                    <a:pt x="94310" y="44517"/>
                    <a:pt x="94060" y="44267"/>
                    <a:pt x="94060" y="43946"/>
                  </a:cubicBezTo>
                  <a:cubicBezTo>
                    <a:pt x="94071" y="43636"/>
                    <a:pt x="94310" y="43386"/>
                    <a:pt x="94631" y="43386"/>
                  </a:cubicBezTo>
                  <a:close/>
                  <a:moveTo>
                    <a:pt x="98346" y="43386"/>
                  </a:moveTo>
                  <a:cubicBezTo>
                    <a:pt x="98655" y="43386"/>
                    <a:pt x="98905" y="43636"/>
                    <a:pt x="98905" y="43946"/>
                  </a:cubicBezTo>
                  <a:cubicBezTo>
                    <a:pt x="98905" y="44267"/>
                    <a:pt x="98655" y="44517"/>
                    <a:pt x="98346" y="44517"/>
                  </a:cubicBezTo>
                  <a:cubicBezTo>
                    <a:pt x="98036" y="44517"/>
                    <a:pt x="97786" y="44267"/>
                    <a:pt x="97786" y="43946"/>
                  </a:cubicBezTo>
                  <a:cubicBezTo>
                    <a:pt x="97798" y="43636"/>
                    <a:pt x="98036" y="43386"/>
                    <a:pt x="98346" y="43386"/>
                  </a:cubicBezTo>
                  <a:close/>
                  <a:moveTo>
                    <a:pt x="102084" y="43386"/>
                  </a:moveTo>
                  <a:cubicBezTo>
                    <a:pt x="102382" y="43386"/>
                    <a:pt x="102644" y="43636"/>
                    <a:pt x="102644" y="43946"/>
                  </a:cubicBezTo>
                  <a:cubicBezTo>
                    <a:pt x="102644" y="44244"/>
                    <a:pt x="102394" y="44517"/>
                    <a:pt x="102084" y="44517"/>
                  </a:cubicBezTo>
                  <a:cubicBezTo>
                    <a:pt x="101787" y="44517"/>
                    <a:pt x="101513" y="44267"/>
                    <a:pt x="101513" y="43946"/>
                  </a:cubicBezTo>
                  <a:cubicBezTo>
                    <a:pt x="101513" y="43636"/>
                    <a:pt x="101775" y="43386"/>
                    <a:pt x="102084" y="43386"/>
                  </a:cubicBezTo>
                  <a:close/>
                  <a:moveTo>
                    <a:pt x="105799" y="43386"/>
                  </a:moveTo>
                  <a:cubicBezTo>
                    <a:pt x="106121" y="43386"/>
                    <a:pt x="106371" y="43636"/>
                    <a:pt x="106371" y="43946"/>
                  </a:cubicBezTo>
                  <a:cubicBezTo>
                    <a:pt x="106371" y="44267"/>
                    <a:pt x="106109" y="44517"/>
                    <a:pt x="105799" y="44517"/>
                  </a:cubicBezTo>
                  <a:cubicBezTo>
                    <a:pt x="105490" y="44517"/>
                    <a:pt x="105239" y="44267"/>
                    <a:pt x="105239" y="43946"/>
                  </a:cubicBezTo>
                  <a:cubicBezTo>
                    <a:pt x="105251" y="43636"/>
                    <a:pt x="105490" y="43386"/>
                    <a:pt x="105799" y="43386"/>
                  </a:cubicBezTo>
                  <a:close/>
                  <a:moveTo>
                    <a:pt x="109538" y="43386"/>
                  </a:moveTo>
                  <a:cubicBezTo>
                    <a:pt x="109835" y="43386"/>
                    <a:pt x="110109" y="43636"/>
                    <a:pt x="110109" y="43946"/>
                  </a:cubicBezTo>
                  <a:cubicBezTo>
                    <a:pt x="110109" y="44244"/>
                    <a:pt x="109847" y="44517"/>
                    <a:pt x="109538" y="44517"/>
                  </a:cubicBezTo>
                  <a:cubicBezTo>
                    <a:pt x="109228" y="44517"/>
                    <a:pt x="108978" y="44267"/>
                    <a:pt x="108978" y="43946"/>
                  </a:cubicBezTo>
                  <a:cubicBezTo>
                    <a:pt x="108978" y="43636"/>
                    <a:pt x="109228" y="43386"/>
                    <a:pt x="109538" y="43386"/>
                  </a:cubicBezTo>
                  <a:close/>
                  <a:moveTo>
                    <a:pt x="113264" y="43386"/>
                  </a:moveTo>
                  <a:cubicBezTo>
                    <a:pt x="113574" y="43386"/>
                    <a:pt x="113824" y="43636"/>
                    <a:pt x="113824" y="43946"/>
                  </a:cubicBezTo>
                  <a:cubicBezTo>
                    <a:pt x="113824" y="44267"/>
                    <a:pt x="113574" y="44517"/>
                    <a:pt x="113264" y="44517"/>
                  </a:cubicBezTo>
                  <a:cubicBezTo>
                    <a:pt x="112943" y="44517"/>
                    <a:pt x="112693" y="44267"/>
                    <a:pt x="112693" y="43946"/>
                  </a:cubicBezTo>
                  <a:cubicBezTo>
                    <a:pt x="112705" y="43636"/>
                    <a:pt x="112943" y="43386"/>
                    <a:pt x="113264" y="43386"/>
                  </a:cubicBezTo>
                  <a:close/>
                  <a:moveTo>
                    <a:pt x="116991" y="43386"/>
                  </a:moveTo>
                  <a:cubicBezTo>
                    <a:pt x="117289" y="43386"/>
                    <a:pt x="117562" y="43636"/>
                    <a:pt x="117562" y="43946"/>
                  </a:cubicBezTo>
                  <a:cubicBezTo>
                    <a:pt x="117562" y="44244"/>
                    <a:pt x="117312" y="44517"/>
                    <a:pt x="116991" y="44517"/>
                  </a:cubicBezTo>
                  <a:cubicBezTo>
                    <a:pt x="116681" y="44517"/>
                    <a:pt x="116431" y="44267"/>
                    <a:pt x="116431" y="43946"/>
                  </a:cubicBezTo>
                  <a:cubicBezTo>
                    <a:pt x="116431" y="43636"/>
                    <a:pt x="116681" y="43386"/>
                    <a:pt x="116991" y="43386"/>
                  </a:cubicBezTo>
                  <a:close/>
                  <a:moveTo>
                    <a:pt x="120718" y="43386"/>
                  </a:moveTo>
                  <a:cubicBezTo>
                    <a:pt x="121027" y="43386"/>
                    <a:pt x="121277" y="43636"/>
                    <a:pt x="121277" y="43946"/>
                  </a:cubicBezTo>
                  <a:cubicBezTo>
                    <a:pt x="121277" y="44267"/>
                    <a:pt x="121027" y="44517"/>
                    <a:pt x="120718" y="44517"/>
                  </a:cubicBezTo>
                  <a:cubicBezTo>
                    <a:pt x="120408" y="44517"/>
                    <a:pt x="120146" y="44267"/>
                    <a:pt x="120146" y="43946"/>
                  </a:cubicBezTo>
                  <a:cubicBezTo>
                    <a:pt x="120170" y="43636"/>
                    <a:pt x="120420" y="43386"/>
                    <a:pt x="120718" y="43386"/>
                  </a:cubicBezTo>
                  <a:close/>
                  <a:moveTo>
                    <a:pt x="124456" y="43386"/>
                  </a:moveTo>
                  <a:cubicBezTo>
                    <a:pt x="124754" y="43386"/>
                    <a:pt x="125016" y="43636"/>
                    <a:pt x="125016" y="43946"/>
                  </a:cubicBezTo>
                  <a:cubicBezTo>
                    <a:pt x="125016" y="44244"/>
                    <a:pt x="124766" y="44517"/>
                    <a:pt x="124456" y="44517"/>
                  </a:cubicBezTo>
                  <a:cubicBezTo>
                    <a:pt x="124135" y="44517"/>
                    <a:pt x="123885" y="44267"/>
                    <a:pt x="123885" y="43946"/>
                  </a:cubicBezTo>
                  <a:cubicBezTo>
                    <a:pt x="123885" y="43636"/>
                    <a:pt x="124135" y="43386"/>
                    <a:pt x="124456" y="43386"/>
                  </a:cubicBezTo>
                  <a:close/>
                  <a:moveTo>
                    <a:pt x="128171" y="43386"/>
                  </a:moveTo>
                  <a:cubicBezTo>
                    <a:pt x="128480" y="43386"/>
                    <a:pt x="128742" y="43636"/>
                    <a:pt x="128742" y="43946"/>
                  </a:cubicBezTo>
                  <a:cubicBezTo>
                    <a:pt x="128742" y="44267"/>
                    <a:pt x="128480" y="44517"/>
                    <a:pt x="128171" y="44517"/>
                  </a:cubicBezTo>
                  <a:cubicBezTo>
                    <a:pt x="127861" y="44517"/>
                    <a:pt x="127611" y="44267"/>
                    <a:pt x="127611" y="43946"/>
                  </a:cubicBezTo>
                  <a:cubicBezTo>
                    <a:pt x="127611" y="43636"/>
                    <a:pt x="127861" y="43386"/>
                    <a:pt x="128171" y="43386"/>
                  </a:cubicBezTo>
                  <a:close/>
                  <a:moveTo>
                    <a:pt x="131898" y="43386"/>
                  </a:moveTo>
                  <a:cubicBezTo>
                    <a:pt x="132195" y="43386"/>
                    <a:pt x="132457" y="43636"/>
                    <a:pt x="132457" y="43946"/>
                  </a:cubicBezTo>
                  <a:cubicBezTo>
                    <a:pt x="132457" y="44244"/>
                    <a:pt x="132207" y="44517"/>
                    <a:pt x="131898" y="44517"/>
                  </a:cubicBezTo>
                  <a:cubicBezTo>
                    <a:pt x="131600" y="44517"/>
                    <a:pt x="131326" y="44267"/>
                    <a:pt x="131326" y="43946"/>
                  </a:cubicBezTo>
                  <a:cubicBezTo>
                    <a:pt x="131338" y="43636"/>
                    <a:pt x="131576" y="43386"/>
                    <a:pt x="131898" y="43386"/>
                  </a:cubicBezTo>
                  <a:close/>
                  <a:moveTo>
                    <a:pt x="135624" y="43386"/>
                  </a:moveTo>
                  <a:cubicBezTo>
                    <a:pt x="135946" y="43386"/>
                    <a:pt x="136196" y="43636"/>
                    <a:pt x="136196" y="43946"/>
                  </a:cubicBezTo>
                  <a:cubicBezTo>
                    <a:pt x="136196" y="44267"/>
                    <a:pt x="135934" y="44517"/>
                    <a:pt x="135624" y="44517"/>
                  </a:cubicBezTo>
                  <a:cubicBezTo>
                    <a:pt x="135315" y="44517"/>
                    <a:pt x="135065" y="44267"/>
                    <a:pt x="135065" y="43946"/>
                  </a:cubicBezTo>
                  <a:cubicBezTo>
                    <a:pt x="135065" y="43636"/>
                    <a:pt x="135315" y="43386"/>
                    <a:pt x="135624" y="43386"/>
                  </a:cubicBezTo>
                  <a:close/>
                  <a:moveTo>
                    <a:pt x="139351" y="43386"/>
                  </a:moveTo>
                  <a:cubicBezTo>
                    <a:pt x="139649" y="43386"/>
                    <a:pt x="139910" y="43636"/>
                    <a:pt x="139910" y="43946"/>
                  </a:cubicBezTo>
                  <a:cubicBezTo>
                    <a:pt x="139910" y="44244"/>
                    <a:pt x="139660" y="44517"/>
                    <a:pt x="139351" y="44517"/>
                  </a:cubicBezTo>
                  <a:cubicBezTo>
                    <a:pt x="139053" y="44517"/>
                    <a:pt x="138779" y="44267"/>
                    <a:pt x="138779" y="43946"/>
                  </a:cubicBezTo>
                  <a:cubicBezTo>
                    <a:pt x="138803" y="43636"/>
                    <a:pt x="139041" y="43386"/>
                    <a:pt x="139351" y="43386"/>
                  </a:cubicBezTo>
                  <a:close/>
                  <a:moveTo>
                    <a:pt x="143089" y="43386"/>
                  </a:moveTo>
                  <a:cubicBezTo>
                    <a:pt x="143399" y="43386"/>
                    <a:pt x="143649" y="43636"/>
                    <a:pt x="143649" y="43946"/>
                  </a:cubicBezTo>
                  <a:cubicBezTo>
                    <a:pt x="143649" y="44267"/>
                    <a:pt x="143399" y="44517"/>
                    <a:pt x="143089" y="44517"/>
                  </a:cubicBezTo>
                  <a:cubicBezTo>
                    <a:pt x="142768" y="44517"/>
                    <a:pt x="142518" y="44267"/>
                    <a:pt x="142518" y="43946"/>
                  </a:cubicBezTo>
                  <a:cubicBezTo>
                    <a:pt x="142518" y="43636"/>
                    <a:pt x="142768" y="43386"/>
                    <a:pt x="143089" y="43386"/>
                  </a:cubicBezTo>
                  <a:close/>
                  <a:moveTo>
                    <a:pt x="146804" y="43386"/>
                  </a:moveTo>
                  <a:cubicBezTo>
                    <a:pt x="147102" y="43386"/>
                    <a:pt x="147376" y="43636"/>
                    <a:pt x="147376" y="43946"/>
                  </a:cubicBezTo>
                  <a:cubicBezTo>
                    <a:pt x="147376" y="44244"/>
                    <a:pt x="147114" y="44517"/>
                    <a:pt x="146804" y="44517"/>
                  </a:cubicBezTo>
                  <a:cubicBezTo>
                    <a:pt x="146495" y="44517"/>
                    <a:pt x="146245" y="44267"/>
                    <a:pt x="146245" y="43946"/>
                  </a:cubicBezTo>
                  <a:cubicBezTo>
                    <a:pt x="146257" y="43636"/>
                    <a:pt x="146495" y="43386"/>
                    <a:pt x="146804" y="43386"/>
                  </a:cubicBezTo>
                  <a:close/>
                  <a:moveTo>
                    <a:pt x="3405" y="45244"/>
                  </a:moveTo>
                  <a:cubicBezTo>
                    <a:pt x="3703" y="45244"/>
                    <a:pt x="3977" y="45494"/>
                    <a:pt x="3977" y="45815"/>
                  </a:cubicBezTo>
                  <a:cubicBezTo>
                    <a:pt x="3977" y="46113"/>
                    <a:pt x="3727" y="46375"/>
                    <a:pt x="3405" y="46375"/>
                  </a:cubicBezTo>
                  <a:cubicBezTo>
                    <a:pt x="3096" y="46375"/>
                    <a:pt x="2846" y="46125"/>
                    <a:pt x="2846" y="45815"/>
                  </a:cubicBezTo>
                  <a:cubicBezTo>
                    <a:pt x="2858" y="45518"/>
                    <a:pt x="3096" y="45244"/>
                    <a:pt x="3405" y="45244"/>
                  </a:cubicBezTo>
                  <a:close/>
                  <a:moveTo>
                    <a:pt x="7132" y="45244"/>
                  </a:moveTo>
                  <a:cubicBezTo>
                    <a:pt x="7430" y="45244"/>
                    <a:pt x="7692" y="45494"/>
                    <a:pt x="7692" y="45815"/>
                  </a:cubicBezTo>
                  <a:cubicBezTo>
                    <a:pt x="7692" y="46113"/>
                    <a:pt x="7442" y="46375"/>
                    <a:pt x="7132" y="46375"/>
                  </a:cubicBezTo>
                  <a:cubicBezTo>
                    <a:pt x="6834" y="46375"/>
                    <a:pt x="6560" y="46125"/>
                    <a:pt x="6560" y="45815"/>
                  </a:cubicBezTo>
                  <a:cubicBezTo>
                    <a:pt x="6584" y="45518"/>
                    <a:pt x="6822" y="45244"/>
                    <a:pt x="7132" y="45244"/>
                  </a:cubicBezTo>
                  <a:close/>
                  <a:moveTo>
                    <a:pt x="10871" y="45244"/>
                  </a:moveTo>
                  <a:cubicBezTo>
                    <a:pt x="11168" y="45244"/>
                    <a:pt x="11430" y="45494"/>
                    <a:pt x="11430" y="45815"/>
                  </a:cubicBezTo>
                  <a:cubicBezTo>
                    <a:pt x="11430" y="46113"/>
                    <a:pt x="11180" y="46375"/>
                    <a:pt x="10871" y="46375"/>
                  </a:cubicBezTo>
                  <a:cubicBezTo>
                    <a:pt x="10573" y="46375"/>
                    <a:pt x="10299" y="46125"/>
                    <a:pt x="10299" y="45815"/>
                  </a:cubicBezTo>
                  <a:cubicBezTo>
                    <a:pt x="10299" y="45518"/>
                    <a:pt x="10549" y="45244"/>
                    <a:pt x="10871" y="45244"/>
                  </a:cubicBezTo>
                  <a:close/>
                  <a:moveTo>
                    <a:pt x="14585" y="45244"/>
                  </a:moveTo>
                  <a:cubicBezTo>
                    <a:pt x="14883" y="45244"/>
                    <a:pt x="15157" y="45494"/>
                    <a:pt x="15157" y="45815"/>
                  </a:cubicBezTo>
                  <a:cubicBezTo>
                    <a:pt x="15157" y="46113"/>
                    <a:pt x="14895" y="46375"/>
                    <a:pt x="14585" y="46375"/>
                  </a:cubicBezTo>
                  <a:cubicBezTo>
                    <a:pt x="14288" y="46375"/>
                    <a:pt x="14014" y="46125"/>
                    <a:pt x="14014" y="45815"/>
                  </a:cubicBezTo>
                  <a:cubicBezTo>
                    <a:pt x="14038" y="45518"/>
                    <a:pt x="14276" y="45244"/>
                    <a:pt x="14585" y="45244"/>
                  </a:cubicBezTo>
                  <a:close/>
                  <a:moveTo>
                    <a:pt x="18324" y="45244"/>
                  </a:moveTo>
                  <a:cubicBezTo>
                    <a:pt x="18622" y="45244"/>
                    <a:pt x="18883" y="45494"/>
                    <a:pt x="18883" y="45815"/>
                  </a:cubicBezTo>
                  <a:cubicBezTo>
                    <a:pt x="18883" y="46113"/>
                    <a:pt x="18633" y="46375"/>
                    <a:pt x="18324" y="46375"/>
                  </a:cubicBezTo>
                  <a:cubicBezTo>
                    <a:pt x="18026" y="46375"/>
                    <a:pt x="17752" y="46125"/>
                    <a:pt x="17752" y="45815"/>
                  </a:cubicBezTo>
                  <a:cubicBezTo>
                    <a:pt x="17752" y="45518"/>
                    <a:pt x="18014" y="45244"/>
                    <a:pt x="18324" y="45244"/>
                  </a:cubicBezTo>
                  <a:close/>
                  <a:moveTo>
                    <a:pt x="22039" y="45244"/>
                  </a:moveTo>
                  <a:cubicBezTo>
                    <a:pt x="22336" y="45244"/>
                    <a:pt x="22610" y="45494"/>
                    <a:pt x="22610" y="45815"/>
                  </a:cubicBezTo>
                  <a:cubicBezTo>
                    <a:pt x="22610" y="46113"/>
                    <a:pt x="22360" y="46375"/>
                    <a:pt x="22039" y="46375"/>
                  </a:cubicBezTo>
                  <a:cubicBezTo>
                    <a:pt x="21729" y="46375"/>
                    <a:pt x="21479" y="46125"/>
                    <a:pt x="21479" y="45815"/>
                  </a:cubicBezTo>
                  <a:cubicBezTo>
                    <a:pt x="21491" y="45518"/>
                    <a:pt x="21729" y="45244"/>
                    <a:pt x="22039" y="45244"/>
                  </a:cubicBezTo>
                  <a:close/>
                  <a:moveTo>
                    <a:pt x="25777" y="45244"/>
                  </a:moveTo>
                  <a:cubicBezTo>
                    <a:pt x="26075" y="45244"/>
                    <a:pt x="26349" y="45494"/>
                    <a:pt x="26349" y="45815"/>
                  </a:cubicBezTo>
                  <a:cubicBezTo>
                    <a:pt x="26349" y="46113"/>
                    <a:pt x="26087" y="46375"/>
                    <a:pt x="25777" y="46375"/>
                  </a:cubicBezTo>
                  <a:cubicBezTo>
                    <a:pt x="25468" y="46375"/>
                    <a:pt x="25206" y="46125"/>
                    <a:pt x="25206" y="45815"/>
                  </a:cubicBezTo>
                  <a:cubicBezTo>
                    <a:pt x="25218" y="45518"/>
                    <a:pt x="25468" y="45244"/>
                    <a:pt x="25777" y="45244"/>
                  </a:cubicBezTo>
                  <a:close/>
                  <a:moveTo>
                    <a:pt x="29504" y="45244"/>
                  </a:moveTo>
                  <a:cubicBezTo>
                    <a:pt x="29801" y="45244"/>
                    <a:pt x="30063" y="45494"/>
                    <a:pt x="30063" y="45815"/>
                  </a:cubicBezTo>
                  <a:cubicBezTo>
                    <a:pt x="30063" y="46113"/>
                    <a:pt x="29813" y="46375"/>
                    <a:pt x="29504" y="46375"/>
                  </a:cubicBezTo>
                  <a:cubicBezTo>
                    <a:pt x="29182" y="46375"/>
                    <a:pt x="28932" y="46125"/>
                    <a:pt x="28932" y="45815"/>
                  </a:cubicBezTo>
                  <a:cubicBezTo>
                    <a:pt x="28944" y="45518"/>
                    <a:pt x="29182" y="45244"/>
                    <a:pt x="29504" y="45244"/>
                  </a:cubicBezTo>
                  <a:close/>
                  <a:moveTo>
                    <a:pt x="33230" y="45244"/>
                  </a:moveTo>
                  <a:cubicBezTo>
                    <a:pt x="33528" y="45244"/>
                    <a:pt x="33802" y="45494"/>
                    <a:pt x="33802" y="45815"/>
                  </a:cubicBezTo>
                  <a:cubicBezTo>
                    <a:pt x="33802" y="46113"/>
                    <a:pt x="33552" y="46375"/>
                    <a:pt x="33230" y="46375"/>
                  </a:cubicBezTo>
                  <a:cubicBezTo>
                    <a:pt x="32921" y="46375"/>
                    <a:pt x="32671" y="46125"/>
                    <a:pt x="32671" y="45815"/>
                  </a:cubicBezTo>
                  <a:cubicBezTo>
                    <a:pt x="32671" y="45518"/>
                    <a:pt x="32921" y="45244"/>
                    <a:pt x="33230" y="45244"/>
                  </a:cubicBezTo>
                  <a:close/>
                  <a:moveTo>
                    <a:pt x="36957" y="45244"/>
                  </a:moveTo>
                  <a:cubicBezTo>
                    <a:pt x="37255" y="45244"/>
                    <a:pt x="37517" y="45494"/>
                    <a:pt x="37517" y="45815"/>
                  </a:cubicBezTo>
                  <a:cubicBezTo>
                    <a:pt x="37517" y="46113"/>
                    <a:pt x="37267" y="46375"/>
                    <a:pt x="36957" y="46375"/>
                  </a:cubicBezTo>
                  <a:cubicBezTo>
                    <a:pt x="36648" y="46375"/>
                    <a:pt x="36386" y="46125"/>
                    <a:pt x="36386" y="45815"/>
                  </a:cubicBezTo>
                  <a:cubicBezTo>
                    <a:pt x="36409" y="45518"/>
                    <a:pt x="36648" y="45244"/>
                    <a:pt x="36957" y="45244"/>
                  </a:cubicBezTo>
                  <a:close/>
                  <a:moveTo>
                    <a:pt x="40672" y="45244"/>
                  </a:moveTo>
                  <a:cubicBezTo>
                    <a:pt x="40970" y="45244"/>
                    <a:pt x="41243" y="45494"/>
                    <a:pt x="41243" y="45815"/>
                  </a:cubicBezTo>
                  <a:cubicBezTo>
                    <a:pt x="41243" y="46113"/>
                    <a:pt x="40993" y="46375"/>
                    <a:pt x="40672" y="46375"/>
                  </a:cubicBezTo>
                  <a:cubicBezTo>
                    <a:pt x="40374" y="46375"/>
                    <a:pt x="40112" y="46125"/>
                    <a:pt x="40112" y="45815"/>
                  </a:cubicBezTo>
                  <a:cubicBezTo>
                    <a:pt x="40124" y="45518"/>
                    <a:pt x="40362" y="45244"/>
                    <a:pt x="40672" y="45244"/>
                  </a:cubicBezTo>
                  <a:close/>
                  <a:moveTo>
                    <a:pt x="44410" y="45244"/>
                  </a:moveTo>
                  <a:cubicBezTo>
                    <a:pt x="44708" y="45244"/>
                    <a:pt x="44982" y="45494"/>
                    <a:pt x="44982" y="45815"/>
                  </a:cubicBezTo>
                  <a:cubicBezTo>
                    <a:pt x="44982" y="46113"/>
                    <a:pt x="44720" y="46375"/>
                    <a:pt x="44410" y="46375"/>
                  </a:cubicBezTo>
                  <a:cubicBezTo>
                    <a:pt x="44113" y="46375"/>
                    <a:pt x="43851" y="46125"/>
                    <a:pt x="43851" y="45815"/>
                  </a:cubicBezTo>
                  <a:cubicBezTo>
                    <a:pt x="43851" y="45518"/>
                    <a:pt x="44101" y="45244"/>
                    <a:pt x="44410" y="45244"/>
                  </a:cubicBezTo>
                  <a:close/>
                  <a:moveTo>
                    <a:pt x="48137" y="45244"/>
                  </a:moveTo>
                  <a:cubicBezTo>
                    <a:pt x="48435" y="45244"/>
                    <a:pt x="48697" y="45494"/>
                    <a:pt x="48697" y="45815"/>
                  </a:cubicBezTo>
                  <a:cubicBezTo>
                    <a:pt x="48697" y="46113"/>
                    <a:pt x="48447" y="46375"/>
                    <a:pt x="48137" y="46375"/>
                  </a:cubicBezTo>
                  <a:cubicBezTo>
                    <a:pt x="47839" y="46375"/>
                    <a:pt x="47566" y="46125"/>
                    <a:pt x="47566" y="45815"/>
                  </a:cubicBezTo>
                  <a:cubicBezTo>
                    <a:pt x="47578" y="45518"/>
                    <a:pt x="47839" y="45244"/>
                    <a:pt x="48137" y="45244"/>
                  </a:cubicBezTo>
                  <a:close/>
                  <a:moveTo>
                    <a:pt x="51864" y="45244"/>
                  </a:moveTo>
                  <a:cubicBezTo>
                    <a:pt x="52161" y="45244"/>
                    <a:pt x="52435" y="45494"/>
                    <a:pt x="52435" y="45815"/>
                  </a:cubicBezTo>
                  <a:cubicBezTo>
                    <a:pt x="52435" y="46113"/>
                    <a:pt x="52185" y="46375"/>
                    <a:pt x="51864" y="46375"/>
                  </a:cubicBezTo>
                  <a:cubicBezTo>
                    <a:pt x="51566" y="46375"/>
                    <a:pt x="51304" y="46125"/>
                    <a:pt x="51304" y="45815"/>
                  </a:cubicBezTo>
                  <a:cubicBezTo>
                    <a:pt x="51304" y="45518"/>
                    <a:pt x="51554" y="45244"/>
                    <a:pt x="51864" y="45244"/>
                  </a:cubicBezTo>
                  <a:close/>
                  <a:moveTo>
                    <a:pt x="55602" y="45244"/>
                  </a:moveTo>
                  <a:cubicBezTo>
                    <a:pt x="55900" y="45244"/>
                    <a:pt x="56174" y="45494"/>
                    <a:pt x="56174" y="45815"/>
                  </a:cubicBezTo>
                  <a:cubicBezTo>
                    <a:pt x="56174" y="46113"/>
                    <a:pt x="55912" y="46375"/>
                    <a:pt x="55602" y="46375"/>
                  </a:cubicBezTo>
                  <a:cubicBezTo>
                    <a:pt x="55293" y="46375"/>
                    <a:pt x="55043" y="46125"/>
                    <a:pt x="55043" y="45815"/>
                  </a:cubicBezTo>
                  <a:cubicBezTo>
                    <a:pt x="55043" y="45518"/>
                    <a:pt x="55293" y="45244"/>
                    <a:pt x="55602" y="45244"/>
                  </a:cubicBezTo>
                  <a:close/>
                  <a:moveTo>
                    <a:pt x="59329" y="45244"/>
                  </a:moveTo>
                  <a:cubicBezTo>
                    <a:pt x="59627" y="45244"/>
                    <a:pt x="59889" y="45494"/>
                    <a:pt x="59889" y="45815"/>
                  </a:cubicBezTo>
                  <a:cubicBezTo>
                    <a:pt x="59889" y="46113"/>
                    <a:pt x="59639" y="46375"/>
                    <a:pt x="59329" y="46375"/>
                  </a:cubicBezTo>
                  <a:cubicBezTo>
                    <a:pt x="59008" y="46375"/>
                    <a:pt x="58757" y="46125"/>
                    <a:pt x="58757" y="45815"/>
                  </a:cubicBezTo>
                  <a:cubicBezTo>
                    <a:pt x="58757" y="45518"/>
                    <a:pt x="59008" y="45244"/>
                    <a:pt x="59329" y="45244"/>
                  </a:cubicBezTo>
                  <a:close/>
                  <a:moveTo>
                    <a:pt x="63056" y="45244"/>
                  </a:moveTo>
                  <a:cubicBezTo>
                    <a:pt x="63353" y="45244"/>
                    <a:pt x="63627" y="45494"/>
                    <a:pt x="63627" y="45815"/>
                  </a:cubicBezTo>
                  <a:cubicBezTo>
                    <a:pt x="63627" y="46113"/>
                    <a:pt x="63377" y="46375"/>
                    <a:pt x="63056" y="46375"/>
                  </a:cubicBezTo>
                  <a:cubicBezTo>
                    <a:pt x="62746" y="46375"/>
                    <a:pt x="62496" y="46125"/>
                    <a:pt x="62496" y="45815"/>
                  </a:cubicBezTo>
                  <a:cubicBezTo>
                    <a:pt x="62496" y="45518"/>
                    <a:pt x="62746" y="45244"/>
                    <a:pt x="63056" y="45244"/>
                  </a:cubicBezTo>
                  <a:close/>
                  <a:moveTo>
                    <a:pt x="66782" y="45244"/>
                  </a:moveTo>
                  <a:cubicBezTo>
                    <a:pt x="67080" y="45244"/>
                    <a:pt x="67342" y="45494"/>
                    <a:pt x="67342" y="45815"/>
                  </a:cubicBezTo>
                  <a:cubicBezTo>
                    <a:pt x="67342" y="46113"/>
                    <a:pt x="67092" y="46375"/>
                    <a:pt x="66782" y="46375"/>
                  </a:cubicBezTo>
                  <a:cubicBezTo>
                    <a:pt x="66473" y="46375"/>
                    <a:pt x="66211" y="46125"/>
                    <a:pt x="66211" y="45815"/>
                  </a:cubicBezTo>
                  <a:cubicBezTo>
                    <a:pt x="66235" y="45518"/>
                    <a:pt x="66473" y="45244"/>
                    <a:pt x="66782" y="45244"/>
                  </a:cubicBezTo>
                  <a:close/>
                  <a:moveTo>
                    <a:pt x="70509" y="45244"/>
                  </a:moveTo>
                  <a:cubicBezTo>
                    <a:pt x="70807" y="45244"/>
                    <a:pt x="71080" y="45494"/>
                    <a:pt x="71080" y="45815"/>
                  </a:cubicBezTo>
                  <a:cubicBezTo>
                    <a:pt x="71080" y="46113"/>
                    <a:pt x="70830" y="46375"/>
                    <a:pt x="70509" y="46375"/>
                  </a:cubicBezTo>
                  <a:cubicBezTo>
                    <a:pt x="70199" y="46375"/>
                    <a:pt x="69949" y="46125"/>
                    <a:pt x="69949" y="45815"/>
                  </a:cubicBezTo>
                  <a:cubicBezTo>
                    <a:pt x="69949" y="45518"/>
                    <a:pt x="70199" y="45244"/>
                    <a:pt x="70509" y="45244"/>
                  </a:cubicBezTo>
                  <a:close/>
                  <a:moveTo>
                    <a:pt x="74236" y="45244"/>
                  </a:moveTo>
                  <a:cubicBezTo>
                    <a:pt x="74533" y="45244"/>
                    <a:pt x="74795" y="45494"/>
                    <a:pt x="74795" y="45815"/>
                  </a:cubicBezTo>
                  <a:cubicBezTo>
                    <a:pt x="74795" y="46113"/>
                    <a:pt x="74545" y="46375"/>
                    <a:pt x="74236" y="46375"/>
                  </a:cubicBezTo>
                  <a:cubicBezTo>
                    <a:pt x="73938" y="46375"/>
                    <a:pt x="73676" y="46125"/>
                    <a:pt x="73676" y="45815"/>
                  </a:cubicBezTo>
                  <a:cubicBezTo>
                    <a:pt x="73676" y="45518"/>
                    <a:pt x="73926" y="45244"/>
                    <a:pt x="74236" y="45244"/>
                  </a:cubicBezTo>
                  <a:close/>
                  <a:moveTo>
                    <a:pt x="77855" y="45244"/>
                  </a:moveTo>
                  <a:cubicBezTo>
                    <a:pt x="78153" y="45244"/>
                    <a:pt x="78415" y="45494"/>
                    <a:pt x="78415" y="45815"/>
                  </a:cubicBezTo>
                  <a:cubicBezTo>
                    <a:pt x="78415" y="46113"/>
                    <a:pt x="78165" y="46375"/>
                    <a:pt x="77855" y="46375"/>
                  </a:cubicBezTo>
                  <a:cubicBezTo>
                    <a:pt x="77546" y="46375"/>
                    <a:pt x="77284" y="46125"/>
                    <a:pt x="77284" y="45815"/>
                  </a:cubicBezTo>
                  <a:cubicBezTo>
                    <a:pt x="77284" y="45518"/>
                    <a:pt x="77546" y="45244"/>
                    <a:pt x="77855" y="45244"/>
                  </a:cubicBezTo>
                  <a:close/>
                  <a:moveTo>
                    <a:pt x="81570" y="45244"/>
                  </a:moveTo>
                  <a:cubicBezTo>
                    <a:pt x="81868" y="45244"/>
                    <a:pt x="82141" y="45494"/>
                    <a:pt x="82141" y="45815"/>
                  </a:cubicBezTo>
                  <a:cubicBezTo>
                    <a:pt x="82141" y="46113"/>
                    <a:pt x="81879" y="46375"/>
                    <a:pt x="81570" y="46375"/>
                  </a:cubicBezTo>
                  <a:cubicBezTo>
                    <a:pt x="81260" y="46375"/>
                    <a:pt x="81010" y="46125"/>
                    <a:pt x="81010" y="45815"/>
                  </a:cubicBezTo>
                  <a:cubicBezTo>
                    <a:pt x="81022" y="45518"/>
                    <a:pt x="81260" y="45244"/>
                    <a:pt x="81570" y="45244"/>
                  </a:cubicBezTo>
                  <a:close/>
                  <a:moveTo>
                    <a:pt x="85308" y="45244"/>
                  </a:moveTo>
                  <a:cubicBezTo>
                    <a:pt x="85606" y="45244"/>
                    <a:pt x="85880" y="45494"/>
                    <a:pt x="85880" y="45815"/>
                  </a:cubicBezTo>
                  <a:cubicBezTo>
                    <a:pt x="85880" y="46113"/>
                    <a:pt x="85618" y="46375"/>
                    <a:pt x="85308" y="46375"/>
                  </a:cubicBezTo>
                  <a:cubicBezTo>
                    <a:pt x="84999" y="46375"/>
                    <a:pt x="84749" y="46125"/>
                    <a:pt x="84749" y="45815"/>
                  </a:cubicBezTo>
                  <a:cubicBezTo>
                    <a:pt x="84749" y="45518"/>
                    <a:pt x="84999" y="45244"/>
                    <a:pt x="85308" y="45244"/>
                  </a:cubicBezTo>
                  <a:close/>
                  <a:moveTo>
                    <a:pt x="89035" y="45244"/>
                  </a:moveTo>
                  <a:cubicBezTo>
                    <a:pt x="89333" y="45244"/>
                    <a:pt x="89595" y="45494"/>
                    <a:pt x="89595" y="45815"/>
                  </a:cubicBezTo>
                  <a:cubicBezTo>
                    <a:pt x="89595" y="46113"/>
                    <a:pt x="89345" y="46375"/>
                    <a:pt x="89035" y="46375"/>
                  </a:cubicBezTo>
                  <a:cubicBezTo>
                    <a:pt x="88714" y="46375"/>
                    <a:pt x="88464" y="46125"/>
                    <a:pt x="88464" y="45815"/>
                  </a:cubicBezTo>
                  <a:cubicBezTo>
                    <a:pt x="88475" y="45518"/>
                    <a:pt x="88714" y="45244"/>
                    <a:pt x="89035" y="45244"/>
                  </a:cubicBezTo>
                  <a:close/>
                  <a:moveTo>
                    <a:pt x="92762" y="45244"/>
                  </a:moveTo>
                  <a:cubicBezTo>
                    <a:pt x="93059" y="45244"/>
                    <a:pt x="93333" y="45494"/>
                    <a:pt x="93333" y="45815"/>
                  </a:cubicBezTo>
                  <a:cubicBezTo>
                    <a:pt x="93333" y="46113"/>
                    <a:pt x="93071" y="46375"/>
                    <a:pt x="92762" y="46375"/>
                  </a:cubicBezTo>
                  <a:cubicBezTo>
                    <a:pt x="92452" y="46375"/>
                    <a:pt x="92202" y="46125"/>
                    <a:pt x="92202" y="45815"/>
                  </a:cubicBezTo>
                  <a:cubicBezTo>
                    <a:pt x="92202" y="45518"/>
                    <a:pt x="92452" y="45244"/>
                    <a:pt x="92762" y="45244"/>
                  </a:cubicBezTo>
                  <a:close/>
                  <a:moveTo>
                    <a:pt x="96488" y="45244"/>
                  </a:moveTo>
                  <a:cubicBezTo>
                    <a:pt x="96786" y="45244"/>
                    <a:pt x="97048" y="45494"/>
                    <a:pt x="97048" y="45815"/>
                  </a:cubicBezTo>
                  <a:cubicBezTo>
                    <a:pt x="97048" y="46113"/>
                    <a:pt x="96798" y="46375"/>
                    <a:pt x="96488" y="46375"/>
                  </a:cubicBezTo>
                  <a:cubicBezTo>
                    <a:pt x="96191" y="46375"/>
                    <a:pt x="95917" y="46125"/>
                    <a:pt x="95917" y="45815"/>
                  </a:cubicBezTo>
                  <a:cubicBezTo>
                    <a:pt x="95917" y="45518"/>
                    <a:pt x="96179" y="45244"/>
                    <a:pt x="96488" y="45244"/>
                  </a:cubicBezTo>
                  <a:close/>
                  <a:moveTo>
                    <a:pt x="100203" y="45244"/>
                  </a:moveTo>
                  <a:cubicBezTo>
                    <a:pt x="100501" y="45244"/>
                    <a:pt x="100775" y="45494"/>
                    <a:pt x="100775" y="45815"/>
                  </a:cubicBezTo>
                  <a:cubicBezTo>
                    <a:pt x="100775" y="46113"/>
                    <a:pt x="100513" y="46375"/>
                    <a:pt x="100203" y="46375"/>
                  </a:cubicBezTo>
                  <a:cubicBezTo>
                    <a:pt x="99905" y="46375"/>
                    <a:pt x="99644" y="46125"/>
                    <a:pt x="99644" y="45815"/>
                  </a:cubicBezTo>
                  <a:cubicBezTo>
                    <a:pt x="99655" y="45518"/>
                    <a:pt x="99894" y="45244"/>
                    <a:pt x="100203" y="45244"/>
                  </a:cubicBezTo>
                  <a:close/>
                  <a:moveTo>
                    <a:pt x="103942" y="45244"/>
                  </a:moveTo>
                  <a:cubicBezTo>
                    <a:pt x="104239" y="45244"/>
                    <a:pt x="104513" y="45494"/>
                    <a:pt x="104513" y="45815"/>
                  </a:cubicBezTo>
                  <a:cubicBezTo>
                    <a:pt x="104513" y="46113"/>
                    <a:pt x="104251" y="46375"/>
                    <a:pt x="103942" y="46375"/>
                  </a:cubicBezTo>
                  <a:cubicBezTo>
                    <a:pt x="103644" y="46375"/>
                    <a:pt x="103382" y="46125"/>
                    <a:pt x="103382" y="45815"/>
                  </a:cubicBezTo>
                  <a:cubicBezTo>
                    <a:pt x="103382" y="45518"/>
                    <a:pt x="103632" y="45244"/>
                    <a:pt x="103942" y="45244"/>
                  </a:cubicBezTo>
                  <a:close/>
                  <a:moveTo>
                    <a:pt x="107668" y="45244"/>
                  </a:moveTo>
                  <a:cubicBezTo>
                    <a:pt x="107966" y="45244"/>
                    <a:pt x="108228" y="45494"/>
                    <a:pt x="108228" y="45815"/>
                  </a:cubicBezTo>
                  <a:cubicBezTo>
                    <a:pt x="108228" y="46113"/>
                    <a:pt x="107978" y="46375"/>
                    <a:pt x="107668" y="46375"/>
                  </a:cubicBezTo>
                  <a:cubicBezTo>
                    <a:pt x="107371" y="46375"/>
                    <a:pt x="107097" y="46125"/>
                    <a:pt x="107097" y="45815"/>
                  </a:cubicBezTo>
                  <a:cubicBezTo>
                    <a:pt x="107109" y="45518"/>
                    <a:pt x="107347" y="45244"/>
                    <a:pt x="107668" y="45244"/>
                  </a:cubicBezTo>
                  <a:close/>
                  <a:moveTo>
                    <a:pt x="111395" y="45244"/>
                  </a:moveTo>
                  <a:cubicBezTo>
                    <a:pt x="111693" y="45244"/>
                    <a:pt x="111967" y="45494"/>
                    <a:pt x="111967" y="45815"/>
                  </a:cubicBezTo>
                  <a:cubicBezTo>
                    <a:pt x="111967" y="46113"/>
                    <a:pt x="111705" y="46375"/>
                    <a:pt x="111395" y="46375"/>
                  </a:cubicBezTo>
                  <a:cubicBezTo>
                    <a:pt x="111085" y="46375"/>
                    <a:pt x="110835" y="46125"/>
                    <a:pt x="110835" y="45815"/>
                  </a:cubicBezTo>
                  <a:cubicBezTo>
                    <a:pt x="110835" y="45518"/>
                    <a:pt x="111085" y="45244"/>
                    <a:pt x="111395" y="45244"/>
                  </a:cubicBezTo>
                  <a:close/>
                  <a:moveTo>
                    <a:pt x="115122" y="45244"/>
                  </a:moveTo>
                  <a:cubicBezTo>
                    <a:pt x="115419" y="45244"/>
                    <a:pt x="115681" y="45494"/>
                    <a:pt x="115681" y="45815"/>
                  </a:cubicBezTo>
                  <a:cubicBezTo>
                    <a:pt x="115681" y="46113"/>
                    <a:pt x="115431" y="46375"/>
                    <a:pt x="115122" y="46375"/>
                  </a:cubicBezTo>
                  <a:cubicBezTo>
                    <a:pt x="114812" y="46375"/>
                    <a:pt x="114550" y="46125"/>
                    <a:pt x="114550" y="45815"/>
                  </a:cubicBezTo>
                  <a:cubicBezTo>
                    <a:pt x="114574" y="45518"/>
                    <a:pt x="114812" y="45244"/>
                    <a:pt x="115122" y="45244"/>
                  </a:cubicBezTo>
                  <a:close/>
                  <a:moveTo>
                    <a:pt x="118860" y="45244"/>
                  </a:moveTo>
                  <a:cubicBezTo>
                    <a:pt x="119158" y="45244"/>
                    <a:pt x="119420" y="45494"/>
                    <a:pt x="119420" y="45815"/>
                  </a:cubicBezTo>
                  <a:cubicBezTo>
                    <a:pt x="119420" y="46113"/>
                    <a:pt x="119170" y="46375"/>
                    <a:pt x="118860" y="46375"/>
                  </a:cubicBezTo>
                  <a:cubicBezTo>
                    <a:pt x="118539" y="46375"/>
                    <a:pt x="118289" y="46125"/>
                    <a:pt x="118289" y="45815"/>
                  </a:cubicBezTo>
                  <a:cubicBezTo>
                    <a:pt x="118289" y="45518"/>
                    <a:pt x="118539" y="45244"/>
                    <a:pt x="118860" y="45244"/>
                  </a:cubicBezTo>
                  <a:close/>
                  <a:moveTo>
                    <a:pt x="122575" y="45244"/>
                  </a:moveTo>
                  <a:cubicBezTo>
                    <a:pt x="122873" y="45244"/>
                    <a:pt x="123146" y="45494"/>
                    <a:pt x="123146" y="45815"/>
                  </a:cubicBezTo>
                  <a:cubicBezTo>
                    <a:pt x="123146" y="46113"/>
                    <a:pt x="122885" y="46375"/>
                    <a:pt x="122575" y="46375"/>
                  </a:cubicBezTo>
                  <a:cubicBezTo>
                    <a:pt x="122265" y="46375"/>
                    <a:pt x="122015" y="46125"/>
                    <a:pt x="122015" y="45815"/>
                  </a:cubicBezTo>
                  <a:cubicBezTo>
                    <a:pt x="122027" y="45518"/>
                    <a:pt x="122277" y="45244"/>
                    <a:pt x="122575" y="45244"/>
                  </a:cubicBezTo>
                  <a:close/>
                  <a:moveTo>
                    <a:pt x="126314" y="45244"/>
                  </a:moveTo>
                  <a:cubicBezTo>
                    <a:pt x="126611" y="45244"/>
                    <a:pt x="126873" y="45494"/>
                    <a:pt x="126873" y="45815"/>
                  </a:cubicBezTo>
                  <a:cubicBezTo>
                    <a:pt x="126873" y="46113"/>
                    <a:pt x="126623" y="46375"/>
                    <a:pt x="126314" y="46375"/>
                  </a:cubicBezTo>
                  <a:cubicBezTo>
                    <a:pt x="126004" y="46375"/>
                    <a:pt x="125742" y="46125"/>
                    <a:pt x="125742" y="45815"/>
                  </a:cubicBezTo>
                  <a:cubicBezTo>
                    <a:pt x="125742" y="45518"/>
                    <a:pt x="126004" y="45244"/>
                    <a:pt x="126314" y="45244"/>
                  </a:cubicBezTo>
                  <a:close/>
                  <a:moveTo>
                    <a:pt x="130028" y="45244"/>
                  </a:moveTo>
                  <a:cubicBezTo>
                    <a:pt x="130326" y="45244"/>
                    <a:pt x="130600" y="45494"/>
                    <a:pt x="130600" y="45815"/>
                  </a:cubicBezTo>
                  <a:cubicBezTo>
                    <a:pt x="130600" y="46113"/>
                    <a:pt x="130350" y="46375"/>
                    <a:pt x="130028" y="46375"/>
                  </a:cubicBezTo>
                  <a:cubicBezTo>
                    <a:pt x="129731" y="46375"/>
                    <a:pt x="129469" y="46125"/>
                    <a:pt x="129469" y="45815"/>
                  </a:cubicBezTo>
                  <a:cubicBezTo>
                    <a:pt x="129469" y="45518"/>
                    <a:pt x="129719" y="45244"/>
                    <a:pt x="130028" y="45244"/>
                  </a:cubicBezTo>
                  <a:close/>
                  <a:moveTo>
                    <a:pt x="133767" y="45244"/>
                  </a:moveTo>
                  <a:cubicBezTo>
                    <a:pt x="134065" y="45244"/>
                    <a:pt x="134326" y="45494"/>
                    <a:pt x="134326" y="45815"/>
                  </a:cubicBezTo>
                  <a:cubicBezTo>
                    <a:pt x="134326" y="46113"/>
                    <a:pt x="134076" y="46375"/>
                    <a:pt x="133767" y="46375"/>
                  </a:cubicBezTo>
                  <a:cubicBezTo>
                    <a:pt x="133469" y="46375"/>
                    <a:pt x="133207" y="46125"/>
                    <a:pt x="133207" y="45815"/>
                  </a:cubicBezTo>
                  <a:cubicBezTo>
                    <a:pt x="133207" y="45518"/>
                    <a:pt x="133457" y="45244"/>
                    <a:pt x="133767" y="45244"/>
                  </a:cubicBezTo>
                  <a:close/>
                  <a:moveTo>
                    <a:pt x="137494" y="45244"/>
                  </a:moveTo>
                  <a:cubicBezTo>
                    <a:pt x="137791" y="45244"/>
                    <a:pt x="138053" y="45494"/>
                    <a:pt x="138053" y="45815"/>
                  </a:cubicBezTo>
                  <a:cubicBezTo>
                    <a:pt x="138053" y="46113"/>
                    <a:pt x="137803" y="46375"/>
                    <a:pt x="137494" y="46375"/>
                  </a:cubicBezTo>
                  <a:cubicBezTo>
                    <a:pt x="137196" y="46375"/>
                    <a:pt x="136922" y="46125"/>
                    <a:pt x="136922" y="45815"/>
                  </a:cubicBezTo>
                  <a:cubicBezTo>
                    <a:pt x="136934" y="45518"/>
                    <a:pt x="137172" y="45244"/>
                    <a:pt x="137494" y="45244"/>
                  </a:cubicBezTo>
                  <a:close/>
                  <a:moveTo>
                    <a:pt x="141220" y="45244"/>
                  </a:moveTo>
                  <a:cubicBezTo>
                    <a:pt x="141518" y="45244"/>
                    <a:pt x="141792" y="45494"/>
                    <a:pt x="141792" y="45815"/>
                  </a:cubicBezTo>
                  <a:cubicBezTo>
                    <a:pt x="141792" y="46113"/>
                    <a:pt x="141530" y="46375"/>
                    <a:pt x="141220" y="46375"/>
                  </a:cubicBezTo>
                  <a:cubicBezTo>
                    <a:pt x="140911" y="46375"/>
                    <a:pt x="140661" y="46125"/>
                    <a:pt x="140661" y="45815"/>
                  </a:cubicBezTo>
                  <a:cubicBezTo>
                    <a:pt x="140661" y="45518"/>
                    <a:pt x="140911" y="45244"/>
                    <a:pt x="141220" y="45244"/>
                  </a:cubicBezTo>
                  <a:close/>
                  <a:moveTo>
                    <a:pt x="144947" y="45244"/>
                  </a:moveTo>
                  <a:cubicBezTo>
                    <a:pt x="145244" y="45244"/>
                    <a:pt x="145506" y="45494"/>
                    <a:pt x="145506" y="45815"/>
                  </a:cubicBezTo>
                  <a:cubicBezTo>
                    <a:pt x="145506" y="46113"/>
                    <a:pt x="145256" y="46375"/>
                    <a:pt x="144947" y="46375"/>
                  </a:cubicBezTo>
                  <a:cubicBezTo>
                    <a:pt x="144637" y="46375"/>
                    <a:pt x="144375" y="46125"/>
                    <a:pt x="144375" y="45815"/>
                  </a:cubicBezTo>
                  <a:cubicBezTo>
                    <a:pt x="144399" y="45518"/>
                    <a:pt x="144637" y="45244"/>
                    <a:pt x="144947" y="45244"/>
                  </a:cubicBezTo>
                  <a:close/>
                  <a:moveTo>
                    <a:pt x="148685" y="45244"/>
                  </a:moveTo>
                  <a:cubicBezTo>
                    <a:pt x="148983" y="45244"/>
                    <a:pt x="149245" y="45494"/>
                    <a:pt x="149245" y="45815"/>
                  </a:cubicBezTo>
                  <a:cubicBezTo>
                    <a:pt x="149245" y="46113"/>
                    <a:pt x="148995" y="46375"/>
                    <a:pt x="148685" y="46375"/>
                  </a:cubicBezTo>
                  <a:cubicBezTo>
                    <a:pt x="148364" y="46375"/>
                    <a:pt x="148114" y="46125"/>
                    <a:pt x="148114" y="45815"/>
                  </a:cubicBezTo>
                  <a:cubicBezTo>
                    <a:pt x="148114" y="45518"/>
                    <a:pt x="148364" y="45244"/>
                    <a:pt x="148685" y="45244"/>
                  </a:cubicBezTo>
                  <a:close/>
                  <a:moveTo>
                    <a:pt x="1548" y="47125"/>
                  </a:moveTo>
                  <a:cubicBezTo>
                    <a:pt x="1846" y="47125"/>
                    <a:pt x="2119" y="47375"/>
                    <a:pt x="2119" y="47685"/>
                  </a:cubicBezTo>
                  <a:cubicBezTo>
                    <a:pt x="2119" y="47982"/>
                    <a:pt x="1858" y="48244"/>
                    <a:pt x="1548" y="48244"/>
                  </a:cubicBezTo>
                  <a:cubicBezTo>
                    <a:pt x="1238" y="48244"/>
                    <a:pt x="988" y="47994"/>
                    <a:pt x="988" y="47685"/>
                  </a:cubicBezTo>
                  <a:cubicBezTo>
                    <a:pt x="988" y="47375"/>
                    <a:pt x="1238" y="47125"/>
                    <a:pt x="1548" y="47125"/>
                  </a:cubicBezTo>
                  <a:close/>
                  <a:moveTo>
                    <a:pt x="5287" y="47125"/>
                  </a:moveTo>
                  <a:cubicBezTo>
                    <a:pt x="5596" y="47125"/>
                    <a:pt x="5846" y="47375"/>
                    <a:pt x="5846" y="47685"/>
                  </a:cubicBezTo>
                  <a:cubicBezTo>
                    <a:pt x="5846" y="47994"/>
                    <a:pt x="5596" y="48244"/>
                    <a:pt x="5287" y="48244"/>
                  </a:cubicBezTo>
                  <a:cubicBezTo>
                    <a:pt x="4977" y="48244"/>
                    <a:pt x="4715" y="47994"/>
                    <a:pt x="4715" y="47685"/>
                  </a:cubicBezTo>
                  <a:cubicBezTo>
                    <a:pt x="4715" y="47375"/>
                    <a:pt x="4977" y="47125"/>
                    <a:pt x="5287" y="47125"/>
                  </a:cubicBezTo>
                  <a:close/>
                  <a:moveTo>
                    <a:pt x="9001" y="47125"/>
                  </a:moveTo>
                  <a:cubicBezTo>
                    <a:pt x="9299" y="47125"/>
                    <a:pt x="9573" y="47375"/>
                    <a:pt x="9573" y="47685"/>
                  </a:cubicBezTo>
                  <a:cubicBezTo>
                    <a:pt x="9573" y="47982"/>
                    <a:pt x="9323" y="48244"/>
                    <a:pt x="9001" y="48244"/>
                  </a:cubicBezTo>
                  <a:cubicBezTo>
                    <a:pt x="8704" y="48244"/>
                    <a:pt x="8442" y="47994"/>
                    <a:pt x="8442" y="47685"/>
                  </a:cubicBezTo>
                  <a:cubicBezTo>
                    <a:pt x="8442" y="47375"/>
                    <a:pt x="8692" y="47125"/>
                    <a:pt x="9001" y="47125"/>
                  </a:cubicBezTo>
                  <a:close/>
                  <a:moveTo>
                    <a:pt x="12728" y="47125"/>
                  </a:moveTo>
                  <a:cubicBezTo>
                    <a:pt x="13037" y="47125"/>
                    <a:pt x="13288" y="47375"/>
                    <a:pt x="13288" y="47685"/>
                  </a:cubicBezTo>
                  <a:cubicBezTo>
                    <a:pt x="13288" y="47994"/>
                    <a:pt x="13037" y="48244"/>
                    <a:pt x="12728" y="48244"/>
                  </a:cubicBezTo>
                  <a:cubicBezTo>
                    <a:pt x="12418" y="48244"/>
                    <a:pt x="12156" y="47994"/>
                    <a:pt x="12156" y="47685"/>
                  </a:cubicBezTo>
                  <a:cubicBezTo>
                    <a:pt x="12156" y="47375"/>
                    <a:pt x="12418" y="47125"/>
                    <a:pt x="12728" y="47125"/>
                  </a:cubicBezTo>
                  <a:close/>
                  <a:moveTo>
                    <a:pt x="16466" y="47125"/>
                  </a:moveTo>
                  <a:cubicBezTo>
                    <a:pt x="16764" y="47125"/>
                    <a:pt x="17026" y="47375"/>
                    <a:pt x="17026" y="47685"/>
                  </a:cubicBezTo>
                  <a:cubicBezTo>
                    <a:pt x="17026" y="47982"/>
                    <a:pt x="16776" y="48244"/>
                    <a:pt x="16466" y="48244"/>
                  </a:cubicBezTo>
                  <a:cubicBezTo>
                    <a:pt x="16169" y="48244"/>
                    <a:pt x="15895" y="47994"/>
                    <a:pt x="15895" y="47685"/>
                  </a:cubicBezTo>
                  <a:cubicBezTo>
                    <a:pt x="15895" y="47375"/>
                    <a:pt x="16145" y="47125"/>
                    <a:pt x="16466" y="47125"/>
                  </a:cubicBezTo>
                  <a:close/>
                  <a:moveTo>
                    <a:pt x="20181" y="47125"/>
                  </a:moveTo>
                  <a:cubicBezTo>
                    <a:pt x="20491" y="47125"/>
                    <a:pt x="20753" y="47375"/>
                    <a:pt x="20753" y="47685"/>
                  </a:cubicBezTo>
                  <a:cubicBezTo>
                    <a:pt x="20753" y="47994"/>
                    <a:pt x="20491" y="48244"/>
                    <a:pt x="20181" y="48244"/>
                  </a:cubicBezTo>
                  <a:cubicBezTo>
                    <a:pt x="19872" y="48244"/>
                    <a:pt x="19622" y="47994"/>
                    <a:pt x="19622" y="47685"/>
                  </a:cubicBezTo>
                  <a:cubicBezTo>
                    <a:pt x="19622" y="47375"/>
                    <a:pt x="19872" y="47125"/>
                    <a:pt x="20181" y="47125"/>
                  </a:cubicBezTo>
                  <a:close/>
                  <a:moveTo>
                    <a:pt x="23920" y="47125"/>
                  </a:moveTo>
                  <a:cubicBezTo>
                    <a:pt x="24217" y="47125"/>
                    <a:pt x="24479" y="47375"/>
                    <a:pt x="24479" y="47685"/>
                  </a:cubicBezTo>
                  <a:cubicBezTo>
                    <a:pt x="24479" y="47982"/>
                    <a:pt x="24229" y="48244"/>
                    <a:pt x="23920" y="48244"/>
                  </a:cubicBezTo>
                  <a:cubicBezTo>
                    <a:pt x="23610" y="48244"/>
                    <a:pt x="23348" y="47994"/>
                    <a:pt x="23348" y="47685"/>
                  </a:cubicBezTo>
                  <a:cubicBezTo>
                    <a:pt x="23348" y="47375"/>
                    <a:pt x="23610" y="47125"/>
                    <a:pt x="23920" y="47125"/>
                  </a:cubicBezTo>
                  <a:close/>
                  <a:moveTo>
                    <a:pt x="27635" y="47125"/>
                  </a:moveTo>
                  <a:cubicBezTo>
                    <a:pt x="27956" y="47125"/>
                    <a:pt x="28206" y="47375"/>
                    <a:pt x="28206" y="47685"/>
                  </a:cubicBezTo>
                  <a:cubicBezTo>
                    <a:pt x="28206" y="47994"/>
                    <a:pt x="27956" y="48244"/>
                    <a:pt x="27635" y="48244"/>
                  </a:cubicBezTo>
                  <a:cubicBezTo>
                    <a:pt x="27325" y="48244"/>
                    <a:pt x="27075" y="47994"/>
                    <a:pt x="27075" y="47685"/>
                  </a:cubicBezTo>
                  <a:cubicBezTo>
                    <a:pt x="27075" y="47375"/>
                    <a:pt x="27325" y="47125"/>
                    <a:pt x="27635" y="47125"/>
                  </a:cubicBezTo>
                  <a:close/>
                  <a:moveTo>
                    <a:pt x="31373" y="47125"/>
                  </a:moveTo>
                  <a:cubicBezTo>
                    <a:pt x="31671" y="47125"/>
                    <a:pt x="31945" y="47375"/>
                    <a:pt x="31945" y="47685"/>
                  </a:cubicBezTo>
                  <a:cubicBezTo>
                    <a:pt x="31945" y="47982"/>
                    <a:pt x="31683" y="48244"/>
                    <a:pt x="31373" y="48244"/>
                  </a:cubicBezTo>
                  <a:cubicBezTo>
                    <a:pt x="31064" y="48244"/>
                    <a:pt x="30814" y="47994"/>
                    <a:pt x="30814" y="47685"/>
                  </a:cubicBezTo>
                  <a:cubicBezTo>
                    <a:pt x="30814" y="47375"/>
                    <a:pt x="31064" y="47125"/>
                    <a:pt x="31373" y="47125"/>
                  </a:cubicBezTo>
                  <a:close/>
                  <a:moveTo>
                    <a:pt x="35100" y="47125"/>
                  </a:moveTo>
                  <a:cubicBezTo>
                    <a:pt x="35409" y="47125"/>
                    <a:pt x="35659" y="47375"/>
                    <a:pt x="35659" y="47685"/>
                  </a:cubicBezTo>
                  <a:cubicBezTo>
                    <a:pt x="35659" y="47994"/>
                    <a:pt x="35409" y="48244"/>
                    <a:pt x="35100" y="48244"/>
                  </a:cubicBezTo>
                  <a:cubicBezTo>
                    <a:pt x="34778" y="48244"/>
                    <a:pt x="34528" y="47994"/>
                    <a:pt x="34528" y="47685"/>
                  </a:cubicBezTo>
                  <a:cubicBezTo>
                    <a:pt x="34528" y="47375"/>
                    <a:pt x="34778" y="47125"/>
                    <a:pt x="35100" y="47125"/>
                  </a:cubicBezTo>
                  <a:close/>
                  <a:moveTo>
                    <a:pt x="38815" y="47125"/>
                  </a:moveTo>
                  <a:cubicBezTo>
                    <a:pt x="39112" y="47125"/>
                    <a:pt x="39386" y="47375"/>
                    <a:pt x="39386" y="47685"/>
                  </a:cubicBezTo>
                  <a:cubicBezTo>
                    <a:pt x="39386" y="47982"/>
                    <a:pt x="39124" y="48244"/>
                    <a:pt x="38815" y="48244"/>
                  </a:cubicBezTo>
                  <a:cubicBezTo>
                    <a:pt x="38517" y="48244"/>
                    <a:pt x="38255" y="47994"/>
                    <a:pt x="38255" y="47685"/>
                  </a:cubicBezTo>
                  <a:cubicBezTo>
                    <a:pt x="38267" y="47375"/>
                    <a:pt x="38505" y="47125"/>
                    <a:pt x="38815" y="47125"/>
                  </a:cubicBezTo>
                  <a:close/>
                  <a:moveTo>
                    <a:pt x="42553" y="47125"/>
                  </a:moveTo>
                  <a:cubicBezTo>
                    <a:pt x="42863" y="47125"/>
                    <a:pt x="43113" y="47375"/>
                    <a:pt x="43113" y="47685"/>
                  </a:cubicBezTo>
                  <a:cubicBezTo>
                    <a:pt x="43113" y="47994"/>
                    <a:pt x="42863" y="48244"/>
                    <a:pt x="42553" y="48244"/>
                  </a:cubicBezTo>
                  <a:cubicBezTo>
                    <a:pt x="42232" y="48244"/>
                    <a:pt x="41982" y="47994"/>
                    <a:pt x="41982" y="47685"/>
                  </a:cubicBezTo>
                  <a:cubicBezTo>
                    <a:pt x="41982" y="47375"/>
                    <a:pt x="42244" y="47125"/>
                    <a:pt x="42553" y="47125"/>
                  </a:cubicBezTo>
                  <a:close/>
                  <a:moveTo>
                    <a:pt x="46268" y="47125"/>
                  </a:moveTo>
                  <a:cubicBezTo>
                    <a:pt x="46565" y="47125"/>
                    <a:pt x="46839" y="47375"/>
                    <a:pt x="46839" y="47685"/>
                  </a:cubicBezTo>
                  <a:cubicBezTo>
                    <a:pt x="46839" y="47982"/>
                    <a:pt x="46589" y="48244"/>
                    <a:pt x="46268" y="48244"/>
                  </a:cubicBezTo>
                  <a:cubicBezTo>
                    <a:pt x="45970" y="48244"/>
                    <a:pt x="45708" y="47994"/>
                    <a:pt x="45708" y="47685"/>
                  </a:cubicBezTo>
                  <a:cubicBezTo>
                    <a:pt x="45720" y="47375"/>
                    <a:pt x="45958" y="47125"/>
                    <a:pt x="46268" y="47125"/>
                  </a:cubicBezTo>
                  <a:close/>
                  <a:moveTo>
                    <a:pt x="50006" y="47125"/>
                  </a:moveTo>
                  <a:cubicBezTo>
                    <a:pt x="50316" y="47125"/>
                    <a:pt x="50578" y="47375"/>
                    <a:pt x="50578" y="47685"/>
                  </a:cubicBezTo>
                  <a:cubicBezTo>
                    <a:pt x="50578" y="47994"/>
                    <a:pt x="50316" y="48244"/>
                    <a:pt x="50006" y="48244"/>
                  </a:cubicBezTo>
                  <a:cubicBezTo>
                    <a:pt x="49697" y="48244"/>
                    <a:pt x="49447" y="47994"/>
                    <a:pt x="49447" y="47685"/>
                  </a:cubicBezTo>
                  <a:cubicBezTo>
                    <a:pt x="49447" y="47375"/>
                    <a:pt x="49697" y="47125"/>
                    <a:pt x="50006" y="47125"/>
                  </a:cubicBezTo>
                  <a:close/>
                  <a:moveTo>
                    <a:pt x="53733" y="47125"/>
                  </a:moveTo>
                  <a:cubicBezTo>
                    <a:pt x="54031" y="47125"/>
                    <a:pt x="54293" y="47375"/>
                    <a:pt x="54293" y="47685"/>
                  </a:cubicBezTo>
                  <a:cubicBezTo>
                    <a:pt x="54293" y="47982"/>
                    <a:pt x="54043" y="48244"/>
                    <a:pt x="53733" y="48244"/>
                  </a:cubicBezTo>
                  <a:cubicBezTo>
                    <a:pt x="53412" y="48244"/>
                    <a:pt x="53162" y="47994"/>
                    <a:pt x="53162" y="47685"/>
                  </a:cubicBezTo>
                  <a:cubicBezTo>
                    <a:pt x="53173" y="47375"/>
                    <a:pt x="53412" y="47125"/>
                    <a:pt x="53733" y="47125"/>
                  </a:cubicBezTo>
                  <a:close/>
                  <a:moveTo>
                    <a:pt x="57460" y="47125"/>
                  </a:moveTo>
                  <a:cubicBezTo>
                    <a:pt x="57781" y="47125"/>
                    <a:pt x="58031" y="47375"/>
                    <a:pt x="58031" y="47685"/>
                  </a:cubicBezTo>
                  <a:cubicBezTo>
                    <a:pt x="58031" y="47994"/>
                    <a:pt x="57781" y="48244"/>
                    <a:pt x="57460" y="48244"/>
                  </a:cubicBezTo>
                  <a:cubicBezTo>
                    <a:pt x="57150" y="48244"/>
                    <a:pt x="56900" y="47994"/>
                    <a:pt x="56900" y="47685"/>
                  </a:cubicBezTo>
                  <a:cubicBezTo>
                    <a:pt x="56900" y="47375"/>
                    <a:pt x="57150" y="47125"/>
                    <a:pt x="57460" y="47125"/>
                  </a:cubicBezTo>
                  <a:close/>
                  <a:moveTo>
                    <a:pt x="61186" y="47125"/>
                  </a:moveTo>
                  <a:cubicBezTo>
                    <a:pt x="61484" y="47125"/>
                    <a:pt x="61746" y="47375"/>
                    <a:pt x="61746" y="47685"/>
                  </a:cubicBezTo>
                  <a:cubicBezTo>
                    <a:pt x="61746" y="47982"/>
                    <a:pt x="61496" y="48244"/>
                    <a:pt x="61186" y="48244"/>
                  </a:cubicBezTo>
                  <a:cubicBezTo>
                    <a:pt x="60877" y="48244"/>
                    <a:pt x="60615" y="47994"/>
                    <a:pt x="60615" y="47685"/>
                  </a:cubicBezTo>
                  <a:cubicBezTo>
                    <a:pt x="60639" y="47375"/>
                    <a:pt x="60877" y="47125"/>
                    <a:pt x="61186" y="47125"/>
                  </a:cubicBezTo>
                  <a:close/>
                  <a:moveTo>
                    <a:pt x="64925" y="47125"/>
                  </a:moveTo>
                  <a:cubicBezTo>
                    <a:pt x="65234" y="47125"/>
                    <a:pt x="65485" y="47375"/>
                    <a:pt x="65485" y="47685"/>
                  </a:cubicBezTo>
                  <a:cubicBezTo>
                    <a:pt x="65485" y="47994"/>
                    <a:pt x="65234" y="48244"/>
                    <a:pt x="64925" y="48244"/>
                  </a:cubicBezTo>
                  <a:cubicBezTo>
                    <a:pt x="64603" y="48244"/>
                    <a:pt x="64353" y="47994"/>
                    <a:pt x="64353" y="47685"/>
                  </a:cubicBezTo>
                  <a:cubicBezTo>
                    <a:pt x="64353" y="47375"/>
                    <a:pt x="64603" y="47125"/>
                    <a:pt x="64925" y="47125"/>
                  </a:cubicBezTo>
                  <a:close/>
                  <a:moveTo>
                    <a:pt x="68640" y="47125"/>
                  </a:moveTo>
                  <a:cubicBezTo>
                    <a:pt x="68937" y="47125"/>
                    <a:pt x="69211" y="47375"/>
                    <a:pt x="69211" y="47685"/>
                  </a:cubicBezTo>
                  <a:cubicBezTo>
                    <a:pt x="69211" y="47982"/>
                    <a:pt x="68949" y="48244"/>
                    <a:pt x="68640" y="48244"/>
                  </a:cubicBezTo>
                  <a:cubicBezTo>
                    <a:pt x="68330" y="48244"/>
                    <a:pt x="68080" y="47994"/>
                    <a:pt x="68080" y="47685"/>
                  </a:cubicBezTo>
                  <a:cubicBezTo>
                    <a:pt x="68092" y="47375"/>
                    <a:pt x="68330" y="47125"/>
                    <a:pt x="68640" y="47125"/>
                  </a:cubicBezTo>
                  <a:close/>
                  <a:moveTo>
                    <a:pt x="72366" y="47125"/>
                  </a:moveTo>
                  <a:cubicBezTo>
                    <a:pt x="72676" y="47125"/>
                    <a:pt x="72926" y="47375"/>
                    <a:pt x="72926" y="47685"/>
                  </a:cubicBezTo>
                  <a:cubicBezTo>
                    <a:pt x="72926" y="47994"/>
                    <a:pt x="72676" y="48244"/>
                    <a:pt x="72366" y="48244"/>
                  </a:cubicBezTo>
                  <a:cubicBezTo>
                    <a:pt x="72045" y="48244"/>
                    <a:pt x="71795" y="47994"/>
                    <a:pt x="71795" y="47685"/>
                  </a:cubicBezTo>
                  <a:cubicBezTo>
                    <a:pt x="71795" y="47375"/>
                    <a:pt x="72069" y="47125"/>
                    <a:pt x="72366" y="47125"/>
                  </a:cubicBezTo>
                  <a:close/>
                  <a:moveTo>
                    <a:pt x="76093" y="47125"/>
                  </a:moveTo>
                  <a:cubicBezTo>
                    <a:pt x="76391" y="47125"/>
                    <a:pt x="76664" y="47375"/>
                    <a:pt x="76664" y="47685"/>
                  </a:cubicBezTo>
                  <a:cubicBezTo>
                    <a:pt x="76664" y="47982"/>
                    <a:pt x="76403" y="48244"/>
                    <a:pt x="76093" y="48244"/>
                  </a:cubicBezTo>
                  <a:cubicBezTo>
                    <a:pt x="75795" y="48244"/>
                    <a:pt x="75533" y="47994"/>
                    <a:pt x="75533" y="47685"/>
                  </a:cubicBezTo>
                  <a:cubicBezTo>
                    <a:pt x="75533" y="47375"/>
                    <a:pt x="75783" y="47125"/>
                    <a:pt x="76093" y="47125"/>
                  </a:cubicBezTo>
                  <a:close/>
                  <a:moveTo>
                    <a:pt x="79712" y="47125"/>
                  </a:moveTo>
                  <a:cubicBezTo>
                    <a:pt x="80010" y="47125"/>
                    <a:pt x="80284" y="47375"/>
                    <a:pt x="80284" y="47685"/>
                  </a:cubicBezTo>
                  <a:cubicBezTo>
                    <a:pt x="80284" y="47982"/>
                    <a:pt x="80022" y="48244"/>
                    <a:pt x="79712" y="48244"/>
                  </a:cubicBezTo>
                  <a:cubicBezTo>
                    <a:pt x="79403" y="48244"/>
                    <a:pt x="79153" y="47994"/>
                    <a:pt x="79153" y="47685"/>
                  </a:cubicBezTo>
                  <a:cubicBezTo>
                    <a:pt x="79165" y="47375"/>
                    <a:pt x="79403" y="47125"/>
                    <a:pt x="79712" y="47125"/>
                  </a:cubicBezTo>
                  <a:close/>
                  <a:moveTo>
                    <a:pt x="83451" y="47125"/>
                  </a:moveTo>
                  <a:cubicBezTo>
                    <a:pt x="83761" y="47125"/>
                    <a:pt x="84011" y="47375"/>
                    <a:pt x="84011" y="47685"/>
                  </a:cubicBezTo>
                  <a:cubicBezTo>
                    <a:pt x="84011" y="47994"/>
                    <a:pt x="83761" y="48244"/>
                    <a:pt x="83451" y="48244"/>
                  </a:cubicBezTo>
                  <a:cubicBezTo>
                    <a:pt x="83141" y="48244"/>
                    <a:pt x="82880" y="47994"/>
                    <a:pt x="82880" y="47685"/>
                  </a:cubicBezTo>
                  <a:cubicBezTo>
                    <a:pt x="82880" y="47375"/>
                    <a:pt x="83141" y="47125"/>
                    <a:pt x="83451" y="47125"/>
                  </a:cubicBezTo>
                  <a:close/>
                  <a:moveTo>
                    <a:pt x="87166" y="47125"/>
                  </a:moveTo>
                  <a:cubicBezTo>
                    <a:pt x="87463" y="47125"/>
                    <a:pt x="87737" y="47375"/>
                    <a:pt x="87737" y="47685"/>
                  </a:cubicBezTo>
                  <a:cubicBezTo>
                    <a:pt x="87737" y="47982"/>
                    <a:pt x="87475" y="48244"/>
                    <a:pt x="87166" y="48244"/>
                  </a:cubicBezTo>
                  <a:cubicBezTo>
                    <a:pt x="86856" y="48244"/>
                    <a:pt x="86606" y="47994"/>
                    <a:pt x="86606" y="47685"/>
                  </a:cubicBezTo>
                  <a:cubicBezTo>
                    <a:pt x="86618" y="47375"/>
                    <a:pt x="86856" y="47125"/>
                    <a:pt x="87166" y="47125"/>
                  </a:cubicBezTo>
                  <a:close/>
                  <a:moveTo>
                    <a:pt x="90904" y="47125"/>
                  </a:moveTo>
                  <a:cubicBezTo>
                    <a:pt x="91214" y="47125"/>
                    <a:pt x="91464" y="47375"/>
                    <a:pt x="91464" y="47685"/>
                  </a:cubicBezTo>
                  <a:cubicBezTo>
                    <a:pt x="91464" y="47994"/>
                    <a:pt x="91214" y="48244"/>
                    <a:pt x="90904" y="48244"/>
                  </a:cubicBezTo>
                  <a:cubicBezTo>
                    <a:pt x="90595" y="48244"/>
                    <a:pt x="90345" y="47994"/>
                    <a:pt x="90345" y="47685"/>
                  </a:cubicBezTo>
                  <a:cubicBezTo>
                    <a:pt x="90345" y="47375"/>
                    <a:pt x="90595" y="47125"/>
                    <a:pt x="90904" y="47125"/>
                  </a:cubicBezTo>
                  <a:close/>
                  <a:moveTo>
                    <a:pt x="94631" y="47125"/>
                  </a:moveTo>
                  <a:cubicBezTo>
                    <a:pt x="94929" y="47125"/>
                    <a:pt x="95191" y="47375"/>
                    <a:pt x="95191" y="47685"/>
                  </a:cubicBezTo>
                  <a:cubicBezTo>
                    <a:pt x="95191" y="47982"/>
                    <a:pt x="94941" y="48244"/>
                    <a:pt x="94631" y="48244"/>
                  </a:cubicBezTo>
                  <a:cubicBezTo>
                    <a:pt x="94310" y="48244"/>
                    <a:pt x="94060" y="47994"/>
                    <a:pt x="94060" y="47685"/>
                  </a:cubicBezTo>
                  <a:cubicBezTo>
                    <a:pt x="94071" y="47375"/>
                    <a:pt x="94310" y="47125"/>
                    <a:pt x="94631" y="47125"/>
                  </a:cubicBezTo>
                  <a:close/>
                  <a:moveTo>
                    <a:pt x="98346" y="47125"/>
                  </a:moveTo>
                  <a:cubicBezTo>
                    <a:pt x="98655" y="47125"/>
                    <a:pt x="98905" y="47375"/>
                    <a:pt x="98905" y="47685"/>
                  </a:cubicBezTo>
                  <a:cubicBezTo>
                    <a:pt x="98905" y="47994"/>
                    <a:pt x="98655" y="48244"/>
                    <a:pt x="98346" y="48244"/>
                  </a:cubicBezTo>
                  <a:cubicBezTo>
                    <a:pt x="98036" y="48244"/>
                    <a:pt x="97786" y="47994"/>
                    <a:pt x="97786" y="47685"/>
                  </a:cubicBezTo>
                  <a:cubicBezTo>
                    <a:pt x="97786" y="47375"/>
                    <a:pt x="98036" y="47125"/>
                    <a:pt x="98346" y="47125"/>
                  </a:cubicBezTo>
                  <a:close/>
                  <a:moveTo>
                    <a:pt x="102084" y="47125"/>
                  </a:moveTo>
                  <a:cubicBezTo>
                    <a:pt x="102382" y="47125"/>
                    <a:pt x="102644" y="47375"/>
                    <a:pt x="102644" y="47685"/>
                  </a:cubicBezTo>
                  <a:cubicBezTo>
                    <a:pt x="102644" y="47982"/>
                    <a:pt x="102394" y="48244"/>
                    <a:pt x="102084" y="48244"/>
                  </a:cubicBezTo>
                  <a:cubicBezTo>
                    <a:pt x="101787" y="48244"/>
                    <a:pt x="101513" y="47994"/>
                    <a:pt x="101513" y="47685"/>
                  </a:cubicBezTo>
                  <a:cubicBezTo>
                    <a:pt x="101513" y="47375"/>
                    <a:pt x="101775" y="47125"/>
                    <a:pt x="102084" y="47125"/>
                  </a:cubicBezTo>
                  <a:close/>
                  <a:moveTo>
                    <a:pt x="105799" y="47125"/>
                  </a:moveTo>
                  <a:cubicBezTo>
                    <a:pt x="106121" y="47125"/>
                    <a:pt x="106371" y="47375"/>
                    <a:pt x="106371" y="47685"/>
                  </a:cubicBezTo>
                  <a:cubicBezTo>
                    <a:pt x="106371" y="47994"/>
                    <a:pt x="106109" y="48244"/>
                    <a:pt x="105799" y="48244"/>
                  </a:cubicBezTo>
                  <a:cubicBezTo>
                    <a:pt x="105490" y="48244"/>
                    <a:pt x="105239" y="47994"/>
                    <a:pt x="105239" y="47685"/>
                  </a:cubicBezTo>
                  <a:cubicBezTo>
                    <a:pt x="105239" y="47375"/>
                    <a:pt x="105490" y="47125"/>
                    <a:pt x="105799" y="47125"/>
                  </a:cubicBezTo>
                  <a:close/>
                  <a:moveTo>
                    <a:pt x="109538" y="47125"/>
                  </a:moveTo>
                  <a:cubicBezTo>
                    <a:pt x="109835" y="47125"/>
                    <a:pt x="110109" y="47375"/>
                    <a:pt x="110109" y="47685"/>
                  </a:cubicBezTo>
                  <a:cubicBezTo>
                    <a:pt x="110109" y="47982"/>
                    <a:pt x="109847" y="48244"/>
                    <a:pt x="109538" y="48244"/>
                  </a:cubicBezTo>
                  <a:cubicBezTo>
                    <a:pt x="109228" y="48244"/>
                    <a:pt x="108978" y="47994"/>
                    <a:pt x="108978" y="47685"/>
                  </a:cubicBezTo>
                  <a:cubicBezTo>
                    <a:pt x="108978" y="47375"/>
                    <a:pt x="109228" y="47125"/>
                    <a:pt x="109538" y="47125"/>
                  </a:cubicBezTo>
                  <a:close/>
                  <a:moveTo>
                    <a:pt x="113264" y="47125"/>
                  </a:moveTo>
                  <a:cubicBezTo>
                    <a:pt x="113574" y="47125"/>
                    <a:pt x="113824" y="47375"/>
                    <a:pt x="113824" y="47685"/>
                  </a:cubicBezTo>
                  <a:cubicBezTo>
                    <a:pt x="113824" y="47994"/>
                    <a:pt x="113574" y="48244"/>
                    <a:pt x="113264" y="48244"/>
                  </a:cubicBezTo>
                  <a:cubicBezTo>
                    <a:pt x="112943" y="48244"/>
                    <a:pt x="112693" y="47994"/>
                    <a:pt x="112693" y="47685"/>
                  </a:cubicBezTo>
                  <a:cubicBezTo>
                    <a:pt x="112693" y="47375"/>
                    <a:pt x="112943" y="47125"/>
                    <a:pt x="113264" y="47125"/>
                  </a:cubicBezTo>
                  <a:close/>
                  <a:moveTo>
                    <a:pt x="116991" y="47125"/>
                  </a:moveTo>
                  <a:cubicBezTo>
                    <a:pt x="117289" y="47125"/>
                    <a:pt x="117562" y="47375"/>
                    <a:pt x="117562" y="47685"/>
                  </a:cubicBezTo>
                  <a:cubicBezTo>
                    <a:pt x="117562" y="47982"/>
                    <a:pt x="117312" y="48244"/>
                    <a:pt x="116991" y="48244"/>
                  </a:cubicBezTo>
                  <a:cubicBezTo>
                    <a:pt x="116681" y="48244"/>
                    <a:pt x="116431" y="47994"/>
                    <a:pt x="116431" y="47685"/>
                  </a:cubicBezTo>
                  <a:cubicBezTo>
                    <a:pt x="116431" y="47375"/>
                    <a:pt x="116681" y="47125"/>
                    <a:pt x="116991" y="47125"/>
                  </a:cubicBezTo>
                  <a:close/>
                  <a:moveTo>
                    <a:pt x="120718" y="47125"/>
                  </a:moveTo>
                  <a:cubicBezTo>
                    <a:pt x="121027" y="47125"/>
                    <a:pt x="121277" y="47375"/>
                    <a:pt x="121277" y="47685"/>
                  </a:cubicBezTo>
                  <a:cubicBezTo>
                    <a:pt x="121277" y="47994"/>
                    <a:pt x="121027" y="48244"/>
                    <a:pt x="120718" y="48244"/>
                  </a:cubicBezTo>
                  <a:cubicBezTo>
                    <a:pt x="120408" y="48244"/>
                    <a:pt x="120146" y="47994"/>
                    <a:pt x="120146" y="47685"/>
                  </a:cubicBezTo>
                  <a:cubicBezTo>
                    <a:pt x="120146" y="47375"/>
                    <a:pt x="120420" y="47125"/>
                    <a:pt x="120718" y="47125"/>
                  </a:cubicBezTo>
                  <a:close/>
                  <a:moveTo>
                    <a:pt x="124456" y="47125"/>
                  </a:moveTo>
                  <a:cubicBezTo>
                    <a:pt x="124754" y="47125"/>
                    <a:pt x="125016" y="47375"/>
                    <a:pt x="125016" y="47685"/>
                  </a:cubicBezTo>
                  <a:cubicBezTo>
                    <a:pt x="125016" y="47982"/>
                    <a:pt x="124766" y="48244"/>
                    <a:pt x="124456" y="48244"/>
                  </a:cubicBezTo>
                  <a:cubicBezTo>
                    <a:pt x="124135" y="48244"/>
                    <a:pt x="123885" y="47994"/>
                    <a:pt x="123885" y="47685"/>
                  </a:cubicBezTo>
                  <a:cubicBezTo>
                    <a:pt x="123885" y="47375"/>
                    <a:pt x="124135" y="47125"/>
                    <a:pt x="124456" y="47125"/>
                  </a:cubicBezTo>
                  <a:close/>
                  <a:moveTo>
                    <a:pt x="128171" y="47125"/>
                  </a:moveTo>
                  <a:cubicBezTo>
                    <a:pt x="128480" y="47125"/>
                    <a:pt x="128742" y="47375"/>
                    <a:pt x="128742" y="47685"/>
                  </a:cubicBezTo>
                  <a:cubicBezTo>
                    <a:pt x="128742" y="47994"/>
                    <a:pt x="128480" y="48244"/>
                    <a:pt x="128171" y="48244"/>
                  </a:cubicBezTo>
                  <a:cubicBezTo>
                    <a:pt x="127861" y="48244"/>
                    <a:pt x="127611" y="47994"/>
                    <a:pt x="127611" y="47685"/>
                  </a:cubicBezTo>
                  <a:cubicBezTo>
                    <a:pt x="127611" y="47375"/>
                    <a:pt x="127861" y="47125"/>
                    <a:pt x="128171" y="47125"/>
                  </a:cubicBezTo>
                  <a:close/>
                  <a:moveTo>
                    <a:pt x="131898" y="47125"/>
                  </a:moveTo>
                  <a:cubicBezTo>
                    <a:pt x="132195" y="47125"/>
                    <a:pt x="132457" y="47375"/>
                    <a:pt x="132457" y="47685"/>
                  </a:cubicBezTo>
                  <a:cubicBezTo>
                    <a:pt x="132457" y="47982"/>
                    <a:pt x="132207" y="48244"/>
                    <a:pt x="131898" y="48244"/>
                  </a:cubicBezTo>
                  <a:cubicBezTo>
                    <a:pt x="131600" y="48244"/>
                    <a:pt x="131326" y="47994"/>
                    <a:pt x="131326" y="47685"/>
                  </a:cubicBezTo>
                  <a:cubicBezTo>
                    <a:pt x="131338" y="47375"/>
                    <a:pt x="131576" y="47125"/>
                    <a:pt x="131898" y="47125"/>
                  </a:cubicBezTo>
                  <a:close/>
                  <a:moveTo>
                    <a:pt x="135624" y="47125"/>
                  </a:moveTo>
                  <a:cubicBezTo>
                    <a:pt x="135946" y="47125"/>
                    <a:pt x="136196" y="47375"/>
                    <a:pt x="136196" y="47685"/>
                  </a:cubicBezTo>
                  <a:cubicBezTo>
                    <a:pt x="136196" y="47994"/>
                    <a:pt x="135934" y="48244"/>
                    <a:pt x="135624" y="48244"/>
                  </a:cubicBezTo>
                  <a:cubicBezTo>
                    <a:pt x="135315" y="48244"/>
                    <a:pt x="135065" y="47994"/>
                    <a:pt x="135065" y="47685"/>
                  </a:cubicBezTo>
                  <a:cubicBezTo>
                    <a:pt x="135065" y="47375"/>
                    <a:pt x="135315" y="47125"/>
                    <a:pt x="135624" y="47125"/>
                  </a:cubicBezTo>
                  <a:close/>
                  <a:moveTo>
                    <a:pt x="139351" y="47125"/>
                  </a:moveTo>
                  <a:cubicBezTo>
                    <a:pt x="139649" y="47125"/>
                    <a:pt x="139910" y="47375"/>
                    <a:pt x="139910" y="47685"/>
                  </a:cubicBezTo>
                  <a:cubicBezTo>
                    <a:pt x="139910" y="47982"/>
                    <a:pt x="139660" y="48244"/>
                    <a:pt x="139351" y="48244"/>
                  </a:cubicBezTo>
                  <a:cubicBezTo>
                    <a:pt x="139053" y="48244"/>
                    <a:pt x="138779" y="47994"/>
                    <a:pt x="138779" y="47685"/>
                  </a:cubicBezTo>
                  <a:cubicBezTo>
                    <a:pt x="138803" y="47375"/>
                    <a:pt x="139041" y="47125"/>
                    <a:pt x="139351" y="47125"/>
                  </a:cubicBezTo>
                  <a:close/>
                  <a:moveTo>
                    <a:pt x="143089" y="47125"/>
                  </a:moveTo>
                  <a:cubicBezTo>
                    <a:pt x="143399" y="47125"/>
                    <a:pt x="143649" y="47375"/>
                    <a:pt x="143649" y="47685"/>
                  </a:cubicBezTo>
                  <a:cubicBezTo>
                    <a:pt x="143649" y="47994"/>
                    <a:pt x="143399" y="48244"/>
                    <a:pt x="143089" y="48244"/>
                  </a:cubicBezTo>
                  <a:cubicBezTo>
                    <a:pt x="142768" y="48244"/>
                    <a:pt x="142518" y="47994"/>
                    <a:pt x="142518" y="47685"/>
                  </a:cubicBezTo>
                  <a:cubicBezTo>
                    <a:pt x="142518" y="47375"/>
                    <a:pt x="142768" y="47125"/>
                    <a:pt x="143089" y="47125"/>
                  </a:cubicBezTo>
                  <a:close/>
                  <a:moveTo>
                    <a:pt x="146804" y="47125"/>
                  </a:moveTo>
                  <a:cubicBezTo>
                    <a:pt x="147102" y="47125"/>
                    <a:pt x="147376" y="47375"/>
                    <a:pt x="147376" y="47685"/>
                  </a:cubicBezTo>
                  <a:cubicBezTo>
                    <a:pt x="147376" y="47982"/>
                    <a:pt x="147114" y="48244"/>
                    <a:pt x="146804" y="48244"/>
                  </a:cubicBezTo>
                  <a:cubicBezTo>
                    <a:pt x="146495" y="48244"/>
                    <a:pt x="146245" y="47994"/>
                    <a:pt x="146245" y="47685"/>
                  </a:cubicBezTo>
                  <a:cubicBezTo>
                    <a:pt x="146257" y="47375"/>
                    <a:pt x="146495" y="47125"/>
                    <a:pt x="146804" y="47125"/>
                  </a:cubicBezTo>
                  <a:close/>
                  <a:moveTo>
                    <a:pt x="150543" y="47125"/>
                  </a:moveTo>
                  <a:cubicBezTo>
                    <a:pt x="150852" y="47125"/>
                    <a:pt x="151102" y="47375"/>
                    <a:pt x="151102" y="47685"/>
                  </a:cubicBezTo>
                  <a:cubicBezTo>
                    <a:pt x="151102" y="47994"/>
                    <a:pt x="150852" y="48244"/>
                    <a:pt x="150543" y="48244"/>
                  </a:cubicBezTo>
                  <a:cubicBezTo>
                    <a:pt x="150233" y="48244"/>
                    <a:pt x="149971" y="47994"/>
                    <a:pt x="149971" y="47685"/>
                  </a:cubicBezTo>
                  <a:cubicBezTo>
                    <a:pt x="149971" y="47375"/>
                    <a:pt x="150233" y="47125"/>
                    <a:pt x="150543" y="47125"/>
                  </a:cubicBezTo>
                  <a:close/>
                  <a:moveTo>
                    <a:pt x="3405" y="48982"/>
                  </a:moveTo>
                  <a:cubicBezTo>
                    <a:pt x="3703" y="48982"/>
                    <a:pt x="3977" y="49232"/>
                    <a:pt x="3977" y="49542"/>
                  </a:cubicBezTo>
                  <a:cubicBezTo>
                    <a:pt x="3977" y="49851"/>
                    <a:pt x="3727" y="50113"/>
                    <a:pt x="3405" y="50113"/>
                  </a:cubicBezTo>
                  <a:cubicBezTo>
                    <a:pt x="3096" y="50113"/>
                    <a:pt x="2846" y="49851"/>
                    <a:pt x="2846" y="49542"/>
                  </a:cubicBezTo>
                  <a:cubicBezTo>
                    <a:pt x="2858" y="49232"/>
                    <a:pt x="3096" y="48982"/>
                    <a:pt x="3405" y="48982"/>
                  </a:cubicBezTo>
                  <a:close/>
                  <a:moveTo>
                    <a:pt x="7132" y="48982"/>
                  </a:moveTo>
                  <a:cubicBezTo>
                    <a:pt x="7430" y="48982"/>
                    <a:pt x="7692" y="49232"/>
                    <a:pt x="7692" y="49542"/>
                  </a:cubicBezTo>
                  <a:cubicBezTo>
                    <a:pt x="7692" y="49851"/>
                    <a:pt x="7442" y="50113"/>
                    <a:pt x="7132" y="50113"/>
                  </a:cubicBezTo>
                  <a:cubicBezTo>
                    <a:pt x="6834" y="50113"/>
                    <a:pt x="6560" y="49851"/>
                    <a:pt x="6560" y="49542"/>
                  </a:cubicBezTo>
                  <a:cubicBezTo>
                    <a:pt x="6584" y="49232"/>
                    <a:pt x="6822" y="48982"/>
                    <a:pt x="7132" y="48982"/>
                  </a:cubicBezTo>
                  <a:close/>
                  <a:moveTo>
                    <a:pt x="10871" y="48982"/>
                  </a:moveTo>
                  <a:cubicBezTo>
                    <a:pt x="11168" y="48982"/>
                    <a:pt x="11430" y="49232"/>
                    <a:pt x="11430" y="49542"/>
                  </a:cubicBezTo>
                  <a:cubicBezTo>
                    <a:pt x="11430" y="49851"/>
                    <a:pt x="11180" y="50113"/>
                    <a:pt x="10871" y="50113"/>
                  </a:cubicBezTo>
                  <a:cubicBezTo>
                    <a:pt x="10573" y="50113"/>
                    <a:pt x="10299" y="49851"/>
                    <a:pt x="10299" y="49542"/>
                  </a:cubicBezTo>
                  <a:cubicBezTo>
                    <a:pt x="10299" y="49232"/>
                    <a:pt x="10549" y="48982"/>
                    <a:pt x="10871" y="48982"/>
                  </a:cubicBezTo>
                  <a:close/>
                  <a:moveTo>
                    <a:pt x="14585" y="48982"/>
                  </a:moveTo>
                  <a:cubicBezTo>
                    <a:pt x="14883" y="48982"/>
                    <a:pt x="15157" y="49232"/>
                    <a:pt x="15157" y="49542"/>
                  </a:cubicBezTo>
                  <a:cubicBezTo>
                    <a:pt x="15157" y="49851"/>
                    <a:pt x="14895" y="50113"/>
                    <a:pt x="14585" y="50113"/>
                  </a:cubicBezTo>
                  <a:cubicBezTo>
                    <a:pt x="14288" y="50113"/>
                    <a:pt x="14014" y="49851"/>
                    <a:pt x="14014" y="49542"/>
                  </a:cubicBezTo>
                  <a:cubicBezTo>
                    <a:pt x="14038" y="49232"/>
                    <a:pt x="14276" y="48982"/>
                    <a:pt x="14585" y="48982"/>
                  </a:cubicBezTo>
                  <a:close/>
                  <a:moveTo>
                    <a:pt x="18324" y="48982"/>
                  </a:moveTo>
                  <a:cubicBezTo>
                    <a:pt x="18622" y="48982"/>
                    <a:pt x="18883" y="49232"/>
                    <a:pt x="18883" y="49542"/>
                  </a:cubicBezTo>
                  <a:cubicBezTo>
                    <a:pt x="18883" y="49851"/>
                    <a:pt x="18633" y="50113"/>
                    <a:pt x="18324" y="50113"/>
                  </a:cubicBezTo>
                  <a:cubicBezTo>
                    <a:pt x="18026" y="50113"/>
                    <a:pt x="17752" y="49851"/>
                    <a:pt x="17752" y="49542"/>
                  </a:cubicBezTo>
                  <a:cubicBezTo>
                    <a:pt x="17752" y="49232"/>
                    <a:pt x="18014" y="48982"/>
                    <a:pt x="18324" y="48982"/>
                  </a:cubicBezTo>
                  <a:close/>
                  <a:moveTo>
                    <a:pt x="22039" y="48982"/>
                  </a:moveTo>
                  <a:cubicBezTo>
                    <a:pt x="22336" y="48982"/>
                    <a:pt x="22610" y="49232"/>
                    <a:pt x="22610" y="49542"/>
                  </a:cubicBezTo>
                  <a:cubicBezTo>
                    <a:pt x="22610" y="49851"/>
                    <a:pt x="22360" y="50113"/>
                    <a:pt x="22039" y="50113"/>
                  </a:cubicBezTo>
                  <a:cubicBezTo>
                    <a:pt x="21729" y="50113"/>
                    <a:pt x="21479" y="49851"/>
                    <a:pt x="21479" y="49542"/>
                  </a:cubicBezTo>
                  <a:cubicBezTo>
                    <a:pt x="21491" y="49232"/>
                    <a:pt x="21729" y="48982"/>
                    <a:pt x="22039" y="48982"/>
                  </a:cubicBezTo>
                  <a:close/>
                  <a:moveTo>
                    <a:pt x="25777" y="48982"/>
                  </a:moveTo>
                  <a:cubicBezTo>
                    <a:pt x="26075" y="48982"/>
                    <a:pt x="26349" y="49232"/>
                    <a:pt x="26349" y="49542"/>
                  </a:cubicBezTo>
                  <a:cubicBezTo>
                    <a:pt x="26349" y="49851"/>
                    <a:pt x="26087" y="50113"/>
                    <a:pt x="25777" y="50113"/>
                  </a:cubicBezTo>
                  <a:cubicBezTo>
                    <a:pt x="25468" y="50113"/>
                    <a:pt x="25206" y="49851"/>
                    <a:pt x="25206" y="49542"/>
                  </a:cubicBezTo>
                  <a:cubicBezTo>
                    <a:pt x="25218" y="49232"/>
                    <a:pt x="25468" y="48982"/>
                    <a:pt x="25777" y="48982"/>
                  </a:cubicBezTo>
                  <a:close/>
                  <a:moveTo>
                    <a:pt x="29504" y="48982"/>
                  </a:moveTo>
                  <a:cubicBezTo>
                    <a:pt x="29801" y="48982"/>
                    <a:pt x="30063" y="49232"/>
                    <a:pt x="30063" y="49542"/>
                  </a:cubicBezTo>
                  <a:cubicBezTo>
                    <a:pt x="30063" y="49851"/>
                    <a:pt x="29813" y="50113"/>
                    <a:pt x="29504" y="50113"/>
                  </a:cubicBezTo>
                  <a:cubicBezTo>
                    <a:pt x="29182" y="50113"/>
                    <a:pt x="28932" y="49851"/>
                    <a:pt x="28932" y="49542"/>
                  </a:cubicBezTo>
                  <a:cubicBezTo>
                    <a:pt x="28944" y="49232"/>
                    <a:pt x="29182" y="48982"/>
                    <a:pt x="29504" y="48982"/>
                  </a:cubicBezTo>
                  <a:close/>
                  <a:moveTo>
                    <a:pt x="33230" y="48982"/>
                  </a:moveTo>
                  <a:cubicBezTo>
                    <a:pt x="33528" y="48982"/>
                    <a:pt x="33802" y="49232"/>
                    <a:pt x="33802" y="49542"/>
                  </a:cubicBezTo>
                  <a:cubicBezTo>
                    <a:pt x="33802" y="49851"/>
                    <a:pt x="33552" y="50113"/>
                    <a:pt x="33230" y="50113"/>
                  </a:cubicBezTo>
                  <a:cubicBezTo>
                    <a:pt x="32921" y="50113"/>
                    <a:pt x="32671" y="49851"/>
                    <a:pt x="32671" y="49542"/>
                  </a:cubicBezTo>
                  <a:cubicBezTo>
                    <a:pt x="32671" y="49232"/>
                    <a:pt x="32921" y="48982"/>
                    <a:pt x="33230" y="48982"/>
                  </a:cubicBezTo>
                  <a:close/>
                  <a:moveTo>
                    <a:pt x="36957" y="48982"/>
                  </a:moveTo>
                  <a:cubicBezTo>
                    <a:pt x="37255" y="48982"/>
                    <a:pt x="37517" y="49232"/>
                    <a:pt x="37517" y="49542"/>
                  </a:cubicBezTo>
                  <a:cubicBezTo>
                    <a:pt x="37517" y="49851"/>
                    <a:pt x="37267" y="50113"/>
                    <a:pt x="36957" y="50113"/>
                  </a:cubicBezTo>
                  <a:cubicBezTo>
                    <a:pt x="36648" y="50113"/>
                    <a:pt x="36386" y="49851"/>
                    <a:pt x="36386" y="49542"/>
                  </a:cubicBezTo>
                  <a:cubicBezTo>
                    <a:pt x="36409" y="49232"/>
                    <a:pt x="36648" y="48982"/>
                    <a:pt x="36957" y="48982"/>
                  </a:cubicBezTo>
                  <a:close/>
                  <a:moveTo>
                    <a:pt x="40672" y="48982"/>
                  </a:moveTo>
                  <a:cubicBezTo>
                    <a:pt x="40970" y="48982"/>
                    <a:pt x="41243" y="49232"/>
                    <a:pt x="41243" y="49542"/>
                  </a:cubicBezTo>
                  <a:cubicBezTo>
                    <a:pt x="41243" y="49851"/>
                    <a:pt x="40993" y="50113"/>
                    <a:pt x="40672" y="50113"/>
                  </a:cubicBezTo>
                  <a:cubicBezTo>
                    <a:pt x="40374" y="50113"/>
                    <a:pt x="40112" y="49851"/>
                    <a:pt x="40112" y="49542"/>
                  </a:cubicBezTo>
                  <a:cubicBezTo>
                    <a:pt x="40124" y="49232"/>
                    <a:pt x="40362" y="48982"/>
                    <a:pt x="40672" y="48982"/>
                  </a:cubicBezTo>
                  <a:close/>
                  <a:moveTo>
                    <a:pt x="44410" y="48982"/>
                  </a:moveTo>
                  <a:cubicBezTo>
                    <a:pt x="44708" y="48982"/>
                    <a:pt x="44982" y="49232"/>
                    <a:pt x="44982" y="49542"/>
                  </a:cubicBezTo>
                  <a:cubicBezTo>
                    <a:pt x="44982" y="49851"/>
                    <a:pt x="44720" y="50113"/>
                    <a:pt x="44410" y="50113"/>
                  </a:cubicBezTo>
                  <a:cubicBezTo>
                    <a:pt x="44113" y="50113"/>
                    <a:pt x="43851" y="49851"/>
                    <a:pt x="43851" y="49542"/>
                  </a:cubicBezTo>
                  <a:cubicBezTo>
                    <a:pt x="43851" y="49232"/>
                    <a:pt x="44101" y="48982"/>
                    <a:pt x="44410" y="48982"/>
                  </a:cubicBezTo>
                  <a:close/>
                  <a:moveTo>
                    <a:pt x="48137" y="48982"/>
                  </a:moveTo>
                  <a:cubicBezTo>
                    <a:pt x="48435" y="48982"/>
                    <a:pt x="48697" y="49232"/>
                    <a:pt x="48697" y="49542"/>
                  </a:cubicBezTo>
                  <a:cubicBezTo>
                    <a:pt x="48697" y="49851"/>
                    <a:pt x="48447" y="50113"/>
                    <a:pt x="48137" y="50113"/>
                  </a:cubicBezTo>
                  <a:cubicBezTo>
                    <a:pt x="47839" y="50113"/>
                    <a:pt x="47566" y="49851"/>
                    <a:pt x="47566" y="49542"/>
                  </a:cubicBezTo>
                  <a:cubicBezTo>
                    <a:pt x="47578" y="49232"/>
                    <a:pt x="47839" y="48982"/>
                    <a:pt x="48137" y="48982"/>
                  </a:cubicBezTo>
                  <a:close/>
                  <a:moveTo>
                    <a:pt x="51864" y="48982"/>
                  </a:moveTo>
                  <a:cubicBezTo>
                    <a:pt x="52161" y="48982"/>
                    <a:pt x="52435" y="49232"/>
                    <a:pt x="52435" y="49542"/>
                  </a:cubicBezTo>
                  <a:cubicBezTo>
                    <a:pt x="52435" y="49851"/>
                    <a:pt x="52185" y="50113"/>
                    <a:pt x="51864" y="50113"/>
                  </a:cubicBezTo>
                  <a:cubicBezTo>
                    <a:pt x="51566" y="50113"/>
                    <a:pt x="51304" y="49851"/>
                    <a:pt x="51304" y="49542"/>
                  </a:cubicBezTo>
                  <a:cubicBezTo>
                    <a:pt x="51304" y="49232"/>
                    <a:pt x="51554" y="48982"/>
                    <a:pt x="51864" y="48982"/>
                  </a:cubicBezTo>
                  <a:close/>
                  <a:moveTo>
                    <a:pt x="55602" y="48982"/>
                  </a:moveTo>
                  <a:cubicBezTo>
                    <a:pt x="55900" y="48982"/>
                    <a:pt x="56174" y="49232"/>
                    <a:pt x="56174" y="49542"/>
                  </a:cubicBezTo>
                  <a:cubicBezTo>
                    <a:pt x="56174" y="49851"/>
                    <a:pt x="55912" y="50113"/>
                    <a:pt x="55602" y="50113"/>
                  </a:cubicBezTo>
                  <a:cubicBezTo>
                    <a:pt x="55293" y="50113"/>
                    <a:pt x="55043" y="49851"/>
                    <a:pt x="55043" y="49542"/>
                  </a:cubicBezTo>
                  <a:cubicBezTo>
                    <a:pt x="55043" y="49232"/>
                    <a:pt x="55293" y="48982"/>
                    <a:pt x="55602" y="48982"/>
                  </a:cubicBezTo>
                  <a:close/>
                  <a:moveTo>
                    <a:pt x="59329" y="48982"/>
                  </a:moveTo>
                  <a:cubicBezTo>
                    <a:pt x="59627" y="48982"/>
                    <a:pt x="59889" y="49232"/>
                    <a:pt x="59889" y="49542"/>
                  </a:cubicBezTo>
                  <a:cubicBezTo>
                    <a:pt x="59889" y="49851"/>
                    <a:pt x="59639" y="50113"/>
                    <a:pt x="59329" y="50113"/>
                  </a:cubicBezTo>
                  <a:cubicBezTo>
                    <a:pt x="59008" y="50113"/>
                    <a:pt x="58757" y="49851"/>
                    <a:pt x="58757" y="49542"/>
                  </a:cubicBezTo>
                  <a:cubicBezTo>
                    <a:pt x="58757" y="49232"/>
                    <a:pt x="59008" y="48982"/>
                    <a:pt x="59329" y="48982"/>
                  </a:cubicBezTo>
                  <a:close/>
                  <a:moveTo>
                    <a:pt x="63056" y="48982"/>
                  </a:moveTo>
                  <a:cubicBezTo>
                    <a:pt x="63353" y="48982"/>
                    <a:pt x="63627" y="49232"/>
                    <a:pt x="63627" y="49542"/>
                  </a:cubicBezTo>
                  <a:cubicBezTo>
                    <a:pt x="63627" y="49851"/>
                    <a:pt x="63377" y="50113"/>
                    <a:pt x="63056" y="50113"/>
                  </a:cubicBezTo>
                  <a:cubicBezTo>
                    <a:pt x="62746" y="50113"/>
                    <a:pt x="62496" y="49851"/>
                    <a:pt x="62496" y="49542"/>
                  </a:cubicBezTo>
                  <a:cubicBezTo>
                    <a:pt x="62496" y="49232"/>
                    <a:pt x="62746" y="48982"/>
                    <a:pt x="63056" y="48982"/>
                  </a:cubicBezTo>
                  <a:close/>
                  <a:moveTo>
                    <a:pt x="66782" y="48982"/>
                  </a:moveTo>
                  <a:cubicBezTo>
                    <a:pt x="67080" y="48982"/>
                    <a:pt x="67342" y="49232"/>
                    <a:pt x="67342" y="49542"/>
                  </a:cubicBezTo>
                  <a:cubicBezTo>
                    <a:pt x="67342" y="49851"/>
                    <a:pt x="67092" y="50113"/>
                    <a:pt x="66782" y="50113"/>
                  </a:cubicBezTo>
                  <a:cubicBezTo>
                    <a:pt x="66473" y="50113"/>
                    <a:pt x="66211" y="49851"/>
                    <a:pt x="66211" y="49542"/>
                  </a:cubicBezTo>
                  <a:cubicBezTo>
                    <a:pt x="66235" y="49232"/>
                    <a:pt x="66473" y="48982"/>
                    <a:pt x="66782" y="48982"/>
                  </a:cubicBezTo>
                  <a:close/>
                  <a:moveTo>
                    <a:pt x="70509" y="48982"/>
                  </a:moveTo>
                  <a:cubicBezTo>
                    <a:pt x="70807" y="48982"/>
                    <a:pt x="71080" y="49232"/>
                    <a:pt x="71080" y="49542"/>
                  </a:cubicBezTo>
                  <a:cubicBezTo>
                    <a:pt x="71080" y="49851"/>
                    <a:pt x="70830" y="50113"/>
                    <a:pt x="70509" y="50113"/>
                  </a:cubicBezTo>
                  <a:cubicBezTo>
                    <a:pt x="70199" y="50113"/>
                    <a:pt x="69949" y="49851"/>
                    <a:pt x="69949" y="49542"/>
                  </a:cubicBezTo>
                  <a:cubicBezTo>
                    <a:pt x="69949" y="49232"/>
                    <a:pt x="70199" y="48982"/>
                    <a:pt x="70509" y="48982"/>
                  </a:cubicBezTo>
                  <a:close/>
                  <a:moveTo>
                    <a:pt x="74236" y="48982"/>
                  </a:moveTo>
                  <a:cubicBezTo>
                    <a:pt x="74533" y="48982"/>
                    <a:pt x="74795" y="49232"/>
                    <a:pt x="74795" y="49542"/>
                  </a:cubicBezTo>
                  <a:cubicBezTo>
                    <a:pt x="74795" y="49851"/>
                    <a:pt x="74545" y="50113"/>
                    <a:pt x="74236" y="50113"/>
                  </a:cubicBezTo>
                  <a:cubicBezTo>
                    <a:pt x="73938" y="50113"/>
                    <a:pt x="73676" y="49851"/>
                    <a:pt x="73676" y="49542"/>
                  </a:cubicBezTo>
                  <a:cubicBezTo>
                    <a:pt x="73676" y="49232"/>
                    <a:pt x="73926" y="48982"/>
                    <a:pt x="74236" y="48982"/>
                  </a:cubicBezTo>
                  <a:close/>
                  <a:moveTo>
                    <a:pt x="77855" y="48982"/>
                  </a:moveTo>
                  <a:cubicBezTo>
                    <a:pt x="78153" y="48982"/>
                    <a:pt x="78415" y="49232"/>
                    <a:pt x="78415" y="49542"/>
                  </a:cubicBezTo>
                  <a:cubicBezTo>
                    <a:pt x="78415" y="49851"/>
                    <a:pt x="78165" y="50113"/>
                    <a:pt x="77855" y="50113"/>
                  </a:cubicBezTo>
                  <a:cubicBezTo>
                    <a:pt x="77546" y="50113"/>
                    <a:pt x="77284" y="49851"/>
                    <a:pt x="77284" y="49542"/>
                  </a:cubicBezTo>
                  <a:cubicBezTo>
                    <a:pt x="77284" y="49232"/>
                    <a:pt x="77546" y="48982"/>
                    <a:pt x="77855" y="48982"/>
                  </a:cubicBezTo>
                  <a:close/>
                  <a:moveTo>
                    <a:pt x="81570" y="48982"/>
                  </a:moveTo>
                  <a:cubicBezTo>
                    <a:pt x="81868" y="48982"/>
                    <a:pt x="82141" y="49232"/>
                    <a:pt x="82141" y="49542"/>
                  </a:cubicBezTo>
                  <a:cubicBezTo>
                    <a:pt x="82141" y="49851"/>
                    <a:pt x="81879" y="50113"/>
                    <a:pt x="81570" y="50113"/>
                  </a:cubicBezTo>
                  <a:cubicBezTo>
                    <a:pt x="81260" y="50113"/>
                    <a:pt x="81010" y="49851"/>
                    <a:pt x="81010" y="49542"/>
                  </a:cubicBezTo>
                  <a:cubicBezTo>
                    <a:pt x="81022" y="49232"/>
                    <a:pt x="81260" y="48982"/>
                    <a:pt x="81570" y="48982"/>
                  </a:cubicBezTo>
                  <a:close/>
                  <a:moveTo>
                    <a:pt x="85308" y="48982"/>
                  </a:moveTo>
                  <a:cubicBezTo>
                    <a:pt x="85606" y="48982"/>
                    <a:pt x="85880" y="49232"/>
                    <a:pt x="85880" y="49542"/>
                  </a:cubicBezTo>
                  <a:cubicBezTo>
                    <a:pt x="85880" y="49851"/>
                    <a:pt x="85618" y="50113"/>
                    <a:pt x="85308" y="50113"/>
                  </a:cubicBezTo>
                  <a:cubicBezTo>
                    <a:pt x="84999" y="50113"/>
                    <a:pt x="84749" y="49851"/>
                    <a:pt x="84749" y="49542"/>
                  </a:cubicBezTo>
                  <a:cubicBezTo>
                    <a:pt x="84749" y="49232"/>
                    <a:pt x="84999" y="48982"/>
                    <a:pt x="85308" y="48982"/>
                  </a:cubicBezTo>
                  <a:close/>
                  <a:moveTo>
                    <a:pt x="89035" y="48982"/>
                  </a:moveTo>
                  <a:cubicBezTo>
                    <a:pt x="89333" y="48982"/>
                    <a:pt x="89595" y="49232"/>
                    <a:pt x="89595" y="49542"/>
                  </a:cubicBezTo>
                  <a:cubicBezTo>
                    <a:pt x="89595" y="49851"/>
                    <a:pt x="89345" y="50113"/>
                    <a:pt x="89035" y="50113"/>
                  </a:cubicBezTo>
                  <a:cubicBezTo>
                    <a:pt x="88714" y="50113"/>
                    <a:pt x="88464" y="49851"/>
                    <a:pt x="88464" y="49542"/>
                  </a:cubicBezTo>
                  <a:cubicBezTo>
                    <a:pt x="88475" y="49232"/>
                    <a:pt x="88714" y="48982"/>
                    <a:pt x="89035" y="48982"/>
                  </a:cubicBezTo>
                  <a:close/>
                  <a:moveTo>
                    <a:pt x="92762" y="48982"/>
                  </a:moveTo>
                  <a:cubicBezTo>
                    <a:pt x="93059" y="48982"/>
                    <a:pt x="93333" y="49232"/>
                    <a:pt x="93333" y="49542"/>
                  </a:cubicBezTo>
                  <a:cubicBezTo>
                    <a:pt x="93333" y="49851"/>
                    <a:pt x="93071" y="50113"/>
                    <a:pt x="92762" y="50113"/>
                  </a:cubicBezTo>
                  <a:cubicBezTo>
                    <a:pt x="92452" y="50113"/>
                    <a:pt x="92202" y="49851"/>
                    <a:pt x="92202" y="49542"/>
                  </a:cubicBezTo>
                  <a:cubicBezTo>
                    <a:pt x="92202" y="49232"/>
                    <a:pt x="92452" y="48982"/>
                    <a:pt x="92762" y="48982"/>
                  </a:cubicBezTo>
                  <a:close/>
                  <a:moveTo>
                    <a:pt x="96488" y="48982"/>
                  </a:moveTo>
                  <a:cubicBezTo>
                    <a:pt x="96786" y="48982"/>
                    <a:pt x="97048" y="49232"/>
                    <a:pt x="97048" y="49542"/>
                  </a:cubicBezTo>
                  <a:cubicBezTo>
                    <a:pt x="97048" y="49851"/>
                    <a:pt x="96798" y="50113"/>
                    <a:pt x="96488" y="50113"/>
                  </a:cubicBezTo>
                  <a:cubicBezTo>
                    <a:pt x="96191" y="50113"/>
                    <a:pt x="95917" y="49851"/>
                    <a:pt x="95917" y="49542"/>
                  </a:cubicBezTo>
                  <a:cubicBezTo>
                    <a:pt x="95917" y="49232"/>
                    <a:pt x="96179" y="48982"/>
                    <a:pt x="96488" y="48982"/>
                  </a:cubicBezTo>
                  <a:close/>
                  <a:moveTo>
                    <a:pt x="100203" y="48982"/>
                  </a:moveTo>
                  <a:cubicBezTo>
                    <a:pt x="100501" y="48982"/>
                    <a:pt x="100775" y="49232"/>
                    <a:pt x="100775" y="49542"/>
                  </a:cubicBezTo>
                  <a:cubicBezTo>
                    <a:pt x="100775" y="49851"/>
                    <a:pt x="100513" y="50113"/>
                    <a:pt x="100203" y="50113"/>
                  </a:cubicBezTo>
                  <a:cubicBezTo>
                    <a:pt x="99905" y="50113"/>
                    <a:pt x="99644" y="49851"/>
                    <a:pt x="99644" y="49542"/>
                  </a:cubicBezTo>
                  <a:cubicBezTo>
                    <a:pt x="99655" y="49232"/>
                    <a:pt x="99894" y="48982"/>
                    <a:pt x="100203" y="48982"/>
                  </a:cubicBezTo>
                  <a:close/>
                  <a:moveTo>
                    <a:pt x="103942" y="48982"/>
                  </a:moveTo>
                  <a:cubicBezTo>
                    <a:pt x="104239" y="48982"/>
                    <a:pt x="104513" y="49232"/>
                    <a:pt x="104513" y="49542"/>
                  </a:cubicBezTo>
                  <a:cubicBezTo>
                    <a:pt x="104513" y="49851"/>
                    <a:pt x="104251" y="50113"/>
                    <a:pt x="103942" y="50113"/>
                  </a:cubicBezTo>
                  <a:cubicBezTo>
                    <a:pt x="103644" y="50113"/>
                    <a:pt x="103382" y="49851"/>
                    <a:pt x="103382" y="49542"/>
                  </a:cubicBezTo>
                  <a:cubicBezTo>
                    <a:pt x="103382" y="49232"/>
                    <a:pt x="103632" y="48982"/>
                    <a:pt x="103942" y="48982"/>
                  </a:cubicBezTo>
                  <a:close/>
                  <a:moveTo>
                    <a:pt x="107668" y="48982"/>
                  </a:moveTo>
                  <a:cubicBezTo>
                    <a:pt x="107966" y="48982"/>
                    <a:pt x="108228" y="49232"/>
                    <a:pt x="108228" y="49542"/>
                  </a:cubicBezTo>
                  <a:cubicBezTo>
                    <a:pt x="108228" y="49851"/>
                    <a:pt x="107978" y="50113"/>
                    <a:pt x="107668" y="50113"/>
                  </a:cubicBezTo>
                  <a:cubicBezTo>
                    <a:pt x="107371" y="50113"/>
                    <a:pt x="107097" y="49851"/>
                    <a:pt x="107097" y="49542"/>
                  </a:cubicBezTo>
                  <a:cubicBezTo>
                    <a:pt x="107109" y="49232"/>
                    <a:pt x="107347" y="48982"/>
                    <a:pt x="107668" y="48982"/>
                  </a:cubicBezTo>
                  <a:close/>
                  <a:moveTo>
                    <a:pt x="111395" y="48982"/>
                  </a:moveTo>
                  <a:cubicBezTo>
                    <a:pt x="111693" y="48982"/>
                    <a:pt x="111967" y="49232"/>
                    <a:pt x="111967" y="49542"/>
                  </a:cubicBezTo>
                  <a:cubicBezTo>
                    <a:pt x="111967" y="49851"/>
                    <a:pt x="111705" y="50113"/>
                    <a:pt x="111395" y="50113"/>
                  </a:cubicBezTo>
                  <a:cubicBezTo>
                    <a:pt x="111085" y="50113"/>
                    <a:pt x="110835" y="49851"/>
                    <a:pt x="110835" y="49542"/>
                  </a:cubicBezTo>
                  <a:cubicBezTo>
                    <a:pt x="110835" y="49232"/>
                    <a:pt x="111085" y="48982"/>
                    <a:pt x="111395" y="48982"/>
                  </a:cubicBezTo>
                  <a:close/>
                  <a:moveTo>
                    <a:pt x="115122" y="48982"/>
                  </a:moveTo>
                  <a:cubicBezTo>
                    <a:pt x="115419" y="48982"/>
                    <a:pt x="115681" y="49232"/>
                    <a:pt x="115681" y="49542"/>
                  </a:cubicBezTo>
                  <a:cubicBezTo>
                    <a:pt x="115681" y="49851"/>
                    <a:pt x="115431" y="50113"/>
                    <a:pt x="115122" y="50113"/>
                  </a:cubicBezTo>
                  <a:cubicBezTo>
                    <a:pt x="114812" y="50113"/>
                    <a:pt x="114550" y="49851"/>
                    <a:pt x="114550" y="49542"/>
                  </a:cubicBezTo>
                  <a:cubicBezTo>
                    <a:pt x="114574" y="49232"/>
                    <a:pt x="114812" y="48982"/>
                    <a:pt x="115122" y="48982"/>
                  </a:cubicBezTo>
                  <a:close/>
                  <a:moveTo>
                    <a:pt x="118860" y="48982"/>
                  </a:moveTo>
                  <a:cubicBezTo>
                    <a:pt x="119158" y="48982"/>
                    <a:pt x="119420" y="49232"/>
                    <a:pt x="119420" y="49542"/>
                  </a:cubicBezTo>
                  <a:cubicBezTo>
                    <a:pt x="119420" y="49851"/>
                    <a:pt x="119170" y="50113"/>
                    <a:pt x="118860" y="50113"/>
                  </a:cubicBezTo>
                  <a:cubicBezTo>
                    <a:pt x="118539" y="50113"/>
                    <a:pt x="118289" y="49851"/>
                    <a:pt x="118289" y="49542"/>
                  </a:cubicBezTo>
                  <a:cubicBezTo>
                    <a:pt x="118289" y="49232"/>
                    <a:pt x="118539" y="48982"/>
                    <a:pt x="118860" y="48982"/>
                  </a:cubicBezTo>
                  <a:close/>
                  <a:moveTo>
                    <a:pt x="122575" y="48982"/>
                  </a:moveTo>
                  <a:cubicBezTo>
                    <a:pt x="122873" y="48982"/>
                    <a:pt x="123146" y="49232"/>
                    <a:pt x="123146" y="49542"/>
                  </a:cubicBezTo>
                  <a:cubicBezTo>
                    <a:pt x="123146" y="49851"/>
                    <a:pt x="122885" y="50113"/>
                    <a:pt x="122575" y="50113"/>
                  </a:cubicBezTo>
                  <a:cubicBezTo>
                    <a:pt x="122265" y="50113"/>
                    <a:pt x="122015" y="49851"/>
                    <a:pt x="122015" y="49542"/>
                  </a:cubicBezTo>
                  <a:cubicBezTo>
                    <a:pt x="122027" y="49232"/>
                    <a:pt x="122277" y="48982"/>
                    <a:pt x="122575" y="48982"/>
                  </a:cubicBezTo>
                  <a:close/>
                  <a:moveTo>
                    <a:pt x="126314" y="48982"/>
                  </a:moveTo>
                  <a:cubicBezTo>
                    <a:pt x="126611" y="48982"/>
                    <a:pt x="126873" y="49232"/>
                    <a:pt x="126873" y="49542"/>
                  </a:cubicBezTo>
                  <a:cubicBezTo>
                    <a:pt x="126873" y="49851"/>
                    <a:pt x="126623" y="50113"/>
                    <a:pt x="126314" y="50113"/>
                  </a:cubicBezTo>
                  <a:cubicBezTo>
                    <a:pt x="126004" y="50113"/>
                    <a:pt x="125742" y="49851"/>
                    <a:pt x="125742" y="49542"/>
                  </a:cubicBezTo>
                  <a:cubicBezTo>
                    <a:pt x="125742" y="49232"/>
                    <a:pt x="126004" y="48982"/>
                    <a:pt x="126314" y="48982"/>
                  </a:cubicBezTo>
                  <a:close/>
                  <a:moveTo>
                    <a:pt x="130028" y="48982"/>
                  </a:moveTo>
                  <a:cubicBezTo>
                    <a:pt x="130326" y="48982"/>
                    <a:pt x="130600" y="49232"/>
                    <a:pt x="130600" y="49542"/>
                  </a:cubicBezTo>
                  <a:cubicBezTo>
                    <a:pt x="130600" y="49851"/>
                    <a:pt x="130350" y="50113"/>
                    <a:pt x="130028" y="50113"/>
                  </a:cubicBezTo>
                  <a:cubicBezTo>
                    <a:pt x="129731" y="50113"/>
                    <a:pt x="129469" y="49851"/>
                    <a:pt x="129469" y="49542"/>
                  </a:cubicBezTo>
                  <a:cubicBezTo>
                    <a:pt x="129469" y="49232"/>
                    <a:pt x="129719" y="48982"/>
                    <a:pt x="130028" y="48982"/>
                  </a:cubicBezTo>
                  <a:close/>
                  <a:moveTo>
                    <a:pt x="133767" y="48982"/>
                  </a:moveTo>
                  <a:cubicBezTo>
                    <a:pt x="134065" y="48982"/>
                    <a:pt x="134326" y="49232"/>
                    <a:pt x="134326" y="49542"/>
                  </a:cubicBezTo>
                  <a:cubicBezTo>
                    <a:pt x="134326" y="49851"/>
                    <a:pt x="134076" y="50113"/>
                    <a:pt x="133767" y="50113"/>
                  </a:cubicBezTo>
                  <a:cubicBezTo>
                    <a:pt x="133469" y="50113"/>
                    <a:pt x="133207" y="49851"/>
                    <a:pt x="133207" y="49542"/>
                  </a:cubicBezTo>
                  <a:cubicBezTo>
                    <a:pt x="133207" y="49232"/>
                    <a:pt x="133457" y="48982"/>
                    <a:pt x="133767" y="48982"/>
                  </a:cubicBezTo>
                  <a:close/>
                  <a:moveTo>
                    <a:pt x="137494" y="48982"/>
                  </a:moveTo>
                  <a:cubicBezTo>
                    <a:pt x="137791" y="48982"/>
                    <a:pt x="138053" y="49232"/>
                    <a:pt x="138053" y="49542"/>
                  </a:cubicBezTo>
                  <a:cubicBezTo>
                    <a:pt x="138053" y="49851"/>
                    <a:pt x="137803" y="50113"/>
                    <a:pt x="137494" y="50113"/>
                  </a:cubicBezTo>
                  <a:cubicBezTo>
                    <a:pt x="137196" y="50113"/>
                    <a:pt x="136922" y="49851"/>
                    <a:pt x="136922" y="49542"/>
                  </a:cubicBezTo>
                  <a:cubicBezTo>
                    <a:pt x="136934" y="49232"/>
                    <a:pt x="137172" y="48982"/>
                    <a:pt x="137494" y="48982"/>
                  </a:cubicBezTo>
                  <a:close/>
                  <a:moveTo>
                    <a:pt x="141220" y="48982"/>
                  </a:moveTo>
                  <a:cubicBezTo>
                    <a:pt x="141518" y="48982"/>
                    <a:pt x="141792" y="49232"/>
                    <a:pt x="141792" y="49542"/>
                  </a:cubicBezTo>
                  <a:cubicBezTo>
                    <a:pt x="141792" y="49851"/>
                    <a:pt x="141530" y="50113"/>
                    <a:pt x="141220" y="50113"/>
                  </a:cubicBezTo>
                  <a:cubicBezTo>
                    <a:pt x="140911" y="50113"/>
                    <a:pt x="140661" y="49851"/>
                    <a:pt x="140661" y="49542"/>
                  </a:cubicBezTo>
                  <a:cubicBezTo>
                    <a:pt x="140661" y="49232"/>
                    <a:pt x="140911" y="48982"/>
                    <a:pt x="141220" y="48982"/>
                  </a:cubicBezTo>
                  <a:close/>
                  <a:moveTo>
                    <a:pt x="144947" y="48982"/>
                  </a:moveTo>
                  <a:cubicBezTo>
                    <a:pt x="145244" y="48982"/>
                    <a:pt x="145506" y="49232"/>
                    <a:pt x="145506" y="49542"/>
                  </a:cubicBezTo>
                  <a:cubicBezTo>
                    <a:pt x="145506" y="49851"/>
                    <a:pt x="145256" y="50113"/>
                    <a:pt x="144947" y="50113"/>
                  </a:cubicBezTo>
                  <a:cubicBezTo>
                    <a:pt x="144637" y="50113"/>
                    <a:pt x="144375" y="49851"/>
                    <a:pt x="144375" y="49542"/>
                  </a:cubicBezTo>
                  <a:cubicBezTo>
                    <a:pt x="144399" y="49232"/>
                    <a:pt x="144637" y="48982"/>
                    <a:pt x="144947" y="48982"/>
                  </a:cubicBezTo>
                  <a:close/>
                  <a:moveTo>
                    <a:pt x="148685" y="48982"/>
                  </a:moveTo>
                  <a:cubicBezTo>
                    <a:pt x="148983" y="48982"/>
                    <a:pt x="149245" y="49232"/>
                    <a:pt x="149245" y="49542"/>
                  </a:cubicBezTo>
                  <a:cubicBezTo>
                    <a:pt x="149245" y="49851"/>
                    <a:pt x="148995" y="50113"/>
                    <a:pt x="148685" y="50113"/>
                  </a:cubicBezTo>
                  <a:cubicBezTo>
                    <a:pt x="148364" y="50113"/>
                    <a:pt x="148114" y="49851"/>
                    <a:pt x="148114" y="49542"/>
                  </a:cubicBezTo>
                  <a:cubicBezTo>
                    <a:pt x="148114" y="49232"/>
                    <a:pt x="148364" y="48982"/>
                    <a:pt x="148685" y="48982"/>
                  </a:cubicBezTo>
                  <a:close/>
                  <a:moveTo>
                    <a:pt x="1548" y="50840"/>
                  </a:moveTo>
                  <a:cubicBezTo>
                    <a:pt x="1846" y="50840"/>
                    <a:pt x="2119" y="51090"/>
                    <a:pt x="2119" y="51411"/>
                  </a:cubicBezTo>
                  <a:cubicBezTo>
                    <a:pt x="2119" y="51709"/>
                    <a:pt x="1858" y="51971"/>
                    <a:pt x="1548" y="51971"/>
                  </a:cubicBezTo>
                  <a:cubicBezTo>
                    <a:pt x="1238" y="51971"/>
                    <a:pt x="988" y="51721"/>
                    <a:pt x="988" y="51411"/>
                  </a:cubicBezTo>
                  <a:cubicBezTo>
                    <a:pt x="988" y="51090"/>
                    <a:pt x="1238" y="50840"/>
                    <a:pt x="1548" y="50840"/>
                  </a:cubicBezTo>
                  <a:close/>
                  <a:moveTo>
                    <a:pt x="5287" y="50840"/>
                  </a:moveTo>
                  <a:cubicBezTo>
                    <a:pt x="5596" y="50840"/>
                    <a:pt x="5846" y="51090"/>
                    <a:pt x="5846" y="51411"/>
                  </a:cubicBezTo>
                  <a:cubicBezTo>
                    <a:pt x="5846" y="51721"/>
                    <a:pt x="5596" y="51971"/>
                    <a:pt x="5287" y="51971"/>
                  </a:cubicBezTo>
                  <a:cubicBezTo>
                    <a:pt x="4977" y="51971"/>
                    <a:pt x="4715" y="51721"/>
                    <a:pt x="4715" y="51411"/>
                  </a:cubicBezTo>
                  <a:cubicBezTo>
                    <a:pt x="4715" y="51090"/>
                    <a:pt x="4977" y="50840"/>
                    <a:pt x="5287" y="50840"/>
                  </a:cubicBezTo>
                  <a:close/>
                  <a:moveTo>
                    <a:pt x="9001" y="50840"/>
                  </a:moveTo>
                  <a:cubicBezTo>
                    <a:pt x="9299" y="50840"/>
                    <a:pt x="9573" y="51090"/>
                    <a:pt x="9573" y="51411"/>
                  </a:cubicBezTo>
                  <a:cubicBezTo>
                    <a:pt x="9573" y="51709"/>
                    <a:pt x="9323" y="51971"/>
                    <a:pt x="9001" y="51971"/>
                  </a:cubicBezTo>
                  <a:cubicBezTo>
                    <a:pt x="8704" y="51971"/>
                    <a:pt x="8442" y="51721"/>
                    <a:pt x="8442" y="51411"/>
                  </a:cubicBezTo>
                  <a:cubicBezTo>
                    <a:pt x="8442" y="51090"/>
                    <a:pt x="8692" y="50840"/>
                    <a:pt x="9001" y="50840"/>
                  </a:cubicBezTo>
                  <a:close/>
                  <a:moveTo>
                    <a:pt x="12728" y="50840"/>
                  </a:moveTo>
                  <a:cubicBezTo>
                    <a:pt x="13037" y="50840"/>
                    <a:pt x="13288" y="51090"/>
                    <a:pt x="13288" y="51411"/>
                  </a:cubicBezTo>
                  <a:cubicBezTo>
                    <a:pt x="13288" y="51721"/>
                    <a:pt x="13037" y="51971"/>
                    <a:pt x="12728" y="51971"/>
                  </a:cubicBezTo>
                  <a:cubicBezTo>
                    <a:pt x="12418" y="51971"/>
                    <a:pt x="12156" y="51721"/>
                    <a:pt x="12156" y="51411"/>
                  </a:cubicBezTo>
                  <a:cubicBezTo>
                    <a:pt x="12156" y="51090"/>
                    <a:pt x="12418" y="50840"/>
                    <a:pt x="12728" y="50840"/>
                  </a:cubicBezTo>
                  <a:close/>
                  <a:moveTo>
                    <a:pt x="16466" y="50840"/>
                  </a:moveTo>
                  <a:cubicBezTo>
                    <a:pt x="16764" y="50840"/>
                    <a:pt x="17026" y="51090"/>
                    <a:pt x="17026" y="51411"/>
                  </a:cubicBezTo>
                  <a:cubicBezTo>
                    <a:pt x="17026" y="51709"/>
                    <a:pt x="16776" y="51971"/>
                    <a:pt x="16466" y="51971"/>
                  </a:cubicBezTo>
                  <a:cubicBezTo>
                    <a:pt x="16169" y="51971"/>
                    <a:pt x="15895" y="51721"/>
                    <a:pt x="15895" y="51411"/>
                  </a:cubicBezTo>
                  <a:cubicBezTo>
                    <a:pt x="15895" y="51090"/>
                    <a:pt x="16145" y="50840"/>
                    <a:pt x="16466" y="50840"/>
                  </a:cubicBezTo>
                  <a:close/>
                  <a:moveTo>
                    <a:pt x="20181" y="50840"/>
                  </a:moveTo>
                  <a:cubicBezTo>
                    <a:pt x="20491" y="50840"/>
                    <a:pt x="20753" y="51090"/>
                    <a:pt x="20753" y="51411"/>
                  </a:cubicBezTo>
                  <a:cubicBezTo>
                    <a:pt x="20753" y="51721"/>
                    <a:pt x="20491" y="51971"/>
                    <a:pt x="20181" y="51971"/>
                  </a:cubicBezTo>
                  <a:cubicBezTo>
                    <a:pt x="19872" y="51971"/>
                    <a:pt x="19622" y="51721"/>
                    <a:pt x="19622" y="51411"/>
                  </a:cubicBezTo>
                  <a:cubicBezTo>
                    <a:pt x="19622" y="51090"/>
                    <a:pt x="19872" y="50840"/>
                    <a:pt x="20181" y="50840"/>
                  </a:cubicBezTo>
                  <a:close/>
                  <a:moveTo>
                    <a:pt x="23920" y="50840"/>
                  </a:moveTo>
                  <a:cubicBezTo>
                    <a:pt x="24217" y="50840"/>
                    <a:pt x="24479" y="51090"/>
                    <a:pt x="24479" y="51411"/>
                  </a:cubicBezTo>
                  <a:cubicBezTo>
                    <a:pt x="24479" y="51709"/>
                    <a:pt x="24229" y="51971"/>
                    <a:pt x="23920" y="51971"/>
                  </a:cubicBezTo>
                  <a:cubicBezTo>
                    <a:pt x="23610" y="51971"/>
                    <a:pt x="23348" y="51721"/>
                    <a:pt x="23348" y="51411"/>
                  </a:cubicBezTo>
                  <a:cubicBezTo>
                    <a:pt x="23348" y="51090"/>
                    <a:pt x="23610" y="50840"/>
                    <a:pt x="23920" y="50840"/>
                  </a:cubicBezTo>
                  <a:close/>
                  <a:moveTo>
                    <a:pt x="27635" y="50840"/>
                  </a:moveTo>
                  <a:cubicBezTo>
                    <a:pt x="27956" y="50840"/>
                    <a:pt x="28206" y="51090"/>
                    <a:pt x="28206" y="51411"/>
                  </a:cubicBezTo>
                  <a:cubicBezTo>
                    <a:pt x="28206" y="51721"/>
                    <a:pt x="27956" y="51971"/>
                    <a:pt x="27635" y="51971"/>
                  </a:cubicBezTo>
                  <a:cubicBezTo>
                    <a:pt x="27325" y="51971"/>
                    <a:pt x="27075" y="51721"/>
                    <a:pt x="27075" y="51411"/>
                  </a:cubicBezTo>
                  <a:cubicBezTo>
                    <a:pt x="27075" y="51090"/>
                    <a:pt x="27325" y="50840"/>
                    <a:pt x="27635" y="50840"/>
                  </a:cubicBezTo>
                  <a:close/>
                  <a:moveTo>
                    <a:pt x="31373" y="50840"/>
                  </a:moveTo>
                  <a:cubicBezTo>
                    <a:pt x="31671" y="50840"/>
                    <a:pt x="31945" y="51090"/>
                    <a:pt x="31945" y="51411"/>
                  </a:cubicBezTo>
                  <a:cubicBezTo>
                    <a:pt x="31945" y="51709"/>
                    <a:pt x="31683" y="51971"/>
                    <a:pt x="31373" y="51971"/>
                  </a:cubicBezTo>
                  <a:cubicBezTo>
                    <a:pt x="31064" y="51971"/>
                    <a:pt x="30814" y="51721"/>
                    <a:pt x="30814" y="51411"/>
                  </a:cubicBezTo>
                  <a:cubicBezTo>
                    <a:pt x="30814" y="51090"/>
                    <a:pt x="31064" y="50840"/>
                    <a:pt x="31373" y="50840"/>
                  </a:cubicBezTo>
                  <a:close/>
                  <a:moveTo>
                    <a:pt x="35100" y="50840"/>
                  </a:moveTo>
                  <a:cubicBezTo>
                    <a:pt x="35409" y="50840"/>
                    <a:pt x="35659" y="51090"/>
                    <a:pt x="35659" y="51411"/>
                  </a:cubicBezTo>
                  <a:cubicBezTo>
                    <a:pt x="35659" y="51721"/>
                    <a:pt x="35409" y="51971"/>
                    <a:pt x="35100" y="51971"/>
                  </a:cubicBezTo>
                  <a:cubicBezTo>
                    <a:pt x="34778" y="51971"/>
                    <a:pt x="34528" y="51721"/>
                    <a:pt x="34528" y="51411"/>
                  </a:cubicBezTo>
                  <a:cubicBezTo>
                    <a:pt x="34528" y="51090"/>
                    <a:pt x="34778" y="50840"/>
                    <a:pt x="35100" y="50840"/>
                  </a:cubicBezTo>
                  <a:close/>
                  <a:moveTo>
                    <a:pt x="38815" y="50840"/>
                  </a:moveTo>
                  <a:cubicBezTo>
                    <a:pt x="39112" y="50840"/>
                    <a:pt x="39386" y="51090"/>
                    <a:pt x="39386" y="51411"/>
                  </a:cubicBezTo>
                  <a:cubicBezTo>
                    <a:pt x="39386" y="51709"/>
                    <a:pt x="39124" y="51971"/>
                    <a:pt x="38815" y="51971"/>
                  </a:cubicBezTo>
                  <a:cubicBezTo>
                    <a:pt x="38517" y="51971"/>
                    <a:pt x="38255" y="51721"/>
                    <a:pt x="38255" y="51411"/>
                  </a:cubicBezTo>
                  <a:cubicBezTo>
                    <a:pt x="38267" y="51090"/>
                    <a:pt x="38505" y="50840"/>
                    <a:pt x="38815" y="50840"/>
                  </a:cubicBezTo>
                  <a:close/>
                  <a:moveTo>
                    <a:pt x="42553" y="50840"/>
                  </a:moveTo>
                  <a:cubicBezTo>
                    <a:pt x="42863" y="50840"/>
                    <a:pt x="43113" y="51090"/>
                    <a:pt x="43113" y="51411"/>
                  </a:cubicBezTo>
                  <a:cubicBezTo>
                    <a:pt x="43113" y="51721"/>
                    <a:pt x="42863" y="51971"/>
                    <a:pt x="42553" y="51971"/>
                  </a:cubicBezTo>
                  <a:cubicBezTo>
                    <a:pt x="42232" y="51971"/>
                    <a:pt x="41982" y="51721"/>
                    <a:pt x="41982" y="51411"/>
                  </a:cubicBezTo>
                  <a:cubicBezTo>
                    <a:pt x="41982" y="51090"/>
                    <a:pt x="42244" y="50840"/>
                    <a:pt x="42553" y="50840"/>
                  </a:cubicBezTo>
                  <a:close/>
                  <a:moveTo>
                    <a:pt x="46268" y="50840"/>
                  </a:moveTo>
                  <a:cubicBezTo>
                    <a:pt x="46565" y="50840"/>
                    <a:pt x="46839" y="51090"/>
                    <a:pt x="46839" y="51411"/>
                  </a:cubicBezTo>
                  <a:cubicBezTo>
                    <a:pt x="46839" y="51709"/>
                    <a:pt x="46589" y="51971"/>
                    <a:pt x="46268" y="51971"/>
                  </a:cubicBezTo>
                  <a:cubicBezTo>
                    <a:pt x="45970" y="51971"/>
                    <a:pt x="45708" y="51721"/>
                    <a:pt x="45708" y="51411"/>
                  </a:cubicBezTo>
                  <a:cubicBezTo>
                    <a:pt x="45720" y="51090"/>
                    <a:pt x="45958" y="50840"/>
                    <a:pt x="46268" y="50840"/>
                  </a:cubicBezTo>
                  <a:close/>
                  <a:moveTo>
                    <a:pt x="50006" y="50840"/>
                  </a:moveTo>
                  <a:cubicBezTo>
                    <a:pt x="50316" y="50840"/>
                    <a:pt x="50578" y="51090"/>
                    <a:pt x="50578" y="51411"/>
                  </a:cubicBezTo>
                  <a:cubicBezTo>
                    <a:pt x="50578" y="51721"/>
                    <a:pt x="50316" y="51971"/>
                    <a:pt x="50006" y="51971"/>
                  </a:cubicBezTo>
                  <a:cubicBezTo>
                    <a:pt x="49697" y="51971"/>
                    <a:pt x="49447" y="51721"/>
                    <a:pt x="49447" y="51411"/>
                  </a:cubicBezTo>
                  <a:cubicBezTo>
                    <a:pt x="49447" y="51090"/>
                    <a:pt x="49697" y="50840"/>
                    <a:pt x="50006" y="50840"/>
                  </a:cubicBezTo>
                  <a:close/>
                  <a:moveTo>
                    <a:pt x="53733" y="50840"/>
                  </a:moveTo>
                  <a:cubicBezTo>
                    <a:pt x="54031" y="50840"/>
                    <a:pt x="54293" y="51090"/>
                    <a:pt x="54293" y="51411"/>
                  </a:cubicBezTo>
                  <a:cubicBezTo>
                    <a:pt x="54293" y="51709"/>
                    <a:pt x="54043" y="51971"/>
                    <a:pt x="53733" y="51971"/>
                  </a:cubicBezTo>
                  <a:cubicBezTo>
                    <a:pt x="53412" y="51971"/>
                    <a:pt x="53162" y="51721"/>
                    <a:pt x="53162" y="51411"/>
                  </a:cubicBezTo>
                  <a:cubicBezTo>
                    <a:pt x="53173" y="51090"/>
                    <a:pt x="53412" y="50840"/>
                    <a:pt x="53733" y="50840"/>
                  </a:cubicBezTo>
                  <a:close/>
                  <a:moveTo>
                    <a:pt x="57460" y="50840"/>
                  </a:moveTo>
                  <a:cubicBezTo>
                    <a:pt x="57781" y="50840"/>
                    <a:pt x="58031" y="51090"/>
                    <a:pt x="58031" y="51411"/>
                  </a:cubicBezTo>
                  <a:cubicBezTo>
                    <a:pt x="58031" y="51721"/>
                    <a:pt x="57781" y="51971"/>
                    <a:pt x="57460" y="51971"/>
                  </a:cubicBezTo>
                  <a:cubicBezTo>
                    <a:pt x="57150" y="51971"/>
                    <a:pt x="56900" y="51721"/>
                    <a:pt x="56900" y="51411"/>
                  </a:cubicBezTo>
                  <a:cubicBezTo>
                    <a:pt x="56900" y="51090"/>
                    <a:pt x="57150" y="50840"/>
                    <a:pt x="57460" y="50840"/>
                  </a:cubicBezTo>
                  <a:close/>
                  <a:moveTo>
                    <a:pt x="61186" y="50840"/>
                  </a:moveTo>
                  <a:cubicBezTo>
                    <a:pt x="61484" y="50840"/>
                    <a:pt x="61746" y="51090"/>
                    <a:pt x="61746" y="51411"/>
                  </a:cubicBezTo>
                  <a:cubicBezTo>
                    <a:pt x="61746" y="51709"/>
                    <a:pt x="61496" y="51971"/>
                    <a:pt x="61186" y="51971"/>
                  </a:cubicBezTo>
                  <a:cubicBezTo>
                    <a:pt x="60877" y="51971"/>
                    <a:pt x="60615" y="51721"/>
                    <a:pt x="60615" y="51411"/>
                  </a:cubicBezTo>
                  <a:cubicBezTo>
                    <a:pt x="60639" y="51090"/>
                    <a:pt x="60877" y="50840"/>
                    <a:pt x="61186" y="50840"/>
                  </a:cubicBezTo>
                  <a:close/>
                  <a:moveTo>
                    <a:pt x="64925" y="50840"/>
                  </a:moveTo>
                  <a:cubicBezTo>
                    <a:pt x="65234" y="50840"/>
                    <a:pt x="65485" y="51090"/>
                    <a:pt x="65485" y="51411"/>
                  </a:cubicBezTo>
                  <a:cubicBezTo>
                    <a:pt x="65485" y="51721"/>
                    <a:pt x="65234" y="51971"/>
                    <a:pt x="64925" y="51971"/>
                  </a:cubicBezTo>
                  <a:cubicBezTo>
                    <a:pt x="64603" y="51971"/>
                    <a:pt x="64353" y="51721"/>
                    <a:pt x="64353" y="51411"/>
                  </a:cubicBezTo>
                  <a:cubicBezTo>
                    <a:pt x="64353" y="51090"/>
                    <a:pt x="64603" y="50840"/>
                    <a:pt x="64925" y="50840"/>
                  </a:cubicBezTo>
                  <a:close/>
                  <a:moveTo>
                    <a:pt x="68640" y="50840"/>
                  </a:moveTo>
                  <a:cubicBezTo>
                    <a:pt x="68937" y="50840"/>
                    <a:pt x="69211" y="51090"/>
                    <a:pt x="69211" y="51411"/>
                  </a:cubicBezTo>
                  <a:cubicBezTo>
                    <a:pt x="69211" y="51709"/>
                    <a:pt x="68949" y="51971"/>
                    <a:pt x="68640" y="51971"/>
                  </a:cubicBezTo>
                  <a:cubicBezTo>
                    <a:pt x="68330" y="51971"/>
                    <a:pt x="68080" y="51721"/>
                    <a:pt x="68080" y="51411"/>
                  </a:cubicBezTo>
                  <a:cubicBezTo>
                    <a:pt x="68092" y="51090"/>
                    <a:pt x="68330" y="50840"/>
                    <a:pt x="68640" y="50840"/>
                  </a:cubicBezTo>
                  <a:close/>
                  <a:moveTo>
                    <a:pt x="72366" y="50840"/>
                  </a:moveTo>
                  <a:cubicBezTo>
                    <a:pt x="72676" y="50840"/>
                    <a:pt x="72926" y="51090"/>
                    <a:pt x="72926" y="51411"/>
                  </a:cubicBezTo>
                  <a:cubicBezTo>
                    <a:pt x="72926" y="51721"/>
                    <a:pt x="72676" y="51971"/>
                    <a:pt x="72366" y="51971"/>
                  </a:cubicBezTo>
                  <a:cubicBezTo>
                    <a:pt x="72045" y="51971"/>
                    <a:pt x="71795" y="51721"/>
                    <a:pt x="71795" y="51411"/>
                  </a:cubicBezTo>
                  <a:cubicBezTo>
                    <a:pt x="71795" y="51090"/>
                    <a:pt x="72069" y="50840"/>
                    <a:pt x="72366" y="50840"/>
                  </a:cubicBezTo>
                  <a:close/>
                  <a:moveTo>
                    <a:pt x="76093" y="50840"/>
                  </a:moveTo>
                  <a:cubicBezTo>
                    <a:pt x="76391" y="50840"/>
                    <a:pt x="76664" y="51090"/>
                    <a:pt x="76664" y="51411"/>
                  </a:cubicBezTo>
                  <a:cubicBezTo>
                    <a:pt x="76664" y="51709"/>
                    <a:pt x="76403" y="51971"/>
                    <a:pt x="76093" y="51971"/>
                  </a:cubicBezTo>
                  <a:cubicBezTo>
                    <a:pt x="75795" y="51971"/>
                    <a:pt x="75533" y="51721"/>
                    <a:pt x="75533" y="51411"/>
                  </a:cubicBezTo>
                  <a:cubicBezTo>
                    <a:pt x="75533" y="51090"/>
                    <a:pt x="75783" y="50840"/>
                    <a:pt x="76093" y="50840"/>
                  </a:cubicBezTo>
                  <a:close/>
                  <a:moveTo>
                    <a:pt x="79712" y="50840"/>
                  </a:moveTo>
                  <a:cubicBezTo>
                    <a:pt x="80010" y="50840"/>
                    <a:pt x="80284" y="51090"/>
                    <a:pt x="80284" y="51411"/>
                  </a:cubicBezTo>
                  <a:cubicBezTo>
                    <a:pt x="80284" y="51709"/>
                    <a:pt x="80022" y="51971"/>
                    <a:pt x="79712" y="51971"/>
                  </a:cubicBezTo>
                  <a:cubicBezTo>
                    <a:pt x="79403" y="51971"/>
                    <a:pt x="79153" y="51721"/>
                    <a:pt x="79153" y="51411"/>
                  </a:cubicBezTo>
                  <a:cubicBezTo>
                    <a:pt x="79165" y="51090"/>
                    <a:pt x="79403" y="50840"/>
                    <a:pt x="79712" y="50840"/>
                  </a:cubicBezTo>
                  <a:close/>
                  <a:moveTo>
                    <a:pt x="83451" y="50840"/>
                  </a:moveTo>
                  <a:cubicBezTo>
                    <a:pt x="83761" y="50840"/>
                    <a:pt x="84011" y="51090"/>
                    <a:pt x="84011" y="51411"/>
                  </a:cubicBezTo>
                  <a:cubicBezTo>
                    <a:pt x="84011" y="51721"/>
                    <a:pt x="83761" y="51971"/>
                    <a:pt x="83451" y="51971"/>
                  </a:cubicBezTo>
                  <a:cubicBezTo>
                    <a:pt x="83141" y="51971"/>
                    <a:pt x="82880" y="51721"/>
                    <a:pt x="82880" y="51411"/>
                  </a:cubicBezTo>
                  <a:cubicBezTo>
                    <a:pt x="82880" y="51090"/>
                    <a:pt x="83141" y="50840"/>
                    <a:pt x="83451" y="50840"/>
                  </a:cubicBezTo>
                  <a:close/>
                  <a:moveTo>
                    <a:pt x="87166" y="50840"/>
                  </a:moveTo>
                  <a:cubicBezTo>
                    <a:pt x="87463" y="50840"/>
                    <a:pt x="87737" y="51090"/>
                    <a:pt x="87737" y="51411"/>
                  </a:cubicBezTo>
                  <a:cubicBezTo>
                    <a:pt x="87737" y="51709"/>
                    <a:pt x="87475" y="51971"/>
                    <a:pt x="87166" y="51971"/>
                  </a:cubicBezTo>
                  <a:cubicBezTo>
                    <a:pt x="86856" y="51971"/>
                    <a:pt x="86606" y="51721"/>
                    <a:pt x="86606" y="51411"/>
                  </a:cubicBezTo>
                  <a:cubicBezTo>
                    <a:pt x="86618" y="51090"/>
                    <a:pt x="86856" y="50840"/>
                    <a:pt x="87166" y="50840"/>
                  </a:cubicBezTo>
                  <a:close/>
                  <a:moveTo>
                    <a:pt x="90904" y="50840"/>
                  </a:moveTo>
                  <a:cubicBezTo>
                    <a:pt x="91214" y="50840"/>
                    <a:pt x="91464" y="51090"/>
                    <a:pt x="91464" y="51411"/>
                  </a:cubicBezTo>
                  <a:cubicBezTo>
                    <a:pt x="91464" y="51721"/>
                    <a:pt x="91214" y="51971"/>
                    <a:pt x="90904" y="51971"/>
                  </a:cubicBezTo>
                  <a:cubicBezTo>
                    <a:pt x="90595" y="51971"/>
                    <a:pt x="90345" y="51721"/>
                    <a:pt x="90345" y="51411"/>
                  </a:cubicBezTo>
                  <a:cubicBezTo>
                    <a:pt x="90345" y="51090"/>
                    <a:pt x="90595" y="50840"/>
                    <a:pt x="90904" y="50840"/>
                  </a:cubicBezTo>
                  <a:close/>
                  <a:moveTo>
                    <a:pt x="94631" y="50840"/>
                  </a:moveTo>
                  <a:cubicBezTo>
                    <a:pt x="94929" y="50840"/>
                    <a:pt x="95191" y="51090"/>
                    <a:pt x="95191" y="51411"/>
                  </a:cubicBezTo>
                  <a:cubicBezTo>
                    <a:pt x="95191" y="51709"/>
                    <a:pt x="94941" y="51971"/>
                    <a:pt x="94631" y="51971"/>
                  </a:cubicBezTo>
                  <a:cubicBezTo>
                    <a:pt x="94310" y="51971"/>
                    <a:pt x="94060" y="51721"/>
                    <a:pt x="94060" y="51411"/>
                  </a:cubicBezTo>
                  <a:cubicBezTo>
                    <a:pt x="94071" y="51090"/>
                    <a:pt x="94310" y="50840"/>
                    <a:pt x="94631" y="50840"/>
                  </a:cubicBezTo>
                  <a:close/>
                  <a:moveTo>
                    <a:pt x="98346" y="50840"/>
                  </a:moveTo>
                  <a:cubicBezTo>
                    <a:pt x="98655" y="50840"/>
                    <a:pt x="98905" y="51090"/>
                    <a:pt x="98905" y="51411"/>
                  </a:cubicBezTo>
                  <a:cubicBezTo>
                    <a:pt x="98905" y="51721"/>
                    <a:pt x="98655" y="51971"/>
                    <a:pt x="98346" y="51971"/>
                  </a:cubicBezTo>
                  <a:cubicBezTo>
                    <a:pt x="98036" y="51971"/>
                    <a:pt x="97786" y="51721"/>
                    <a:pt x="97786" y="51411"/>
                  </a:cubicBezTo>
                  <a:cubicBezTo>
                    <a:pt x="97786" y="51090"/>
                    <a:pt x="98036" y="50840"/>
                    <a:pt x="98346" y="50840"/>
                  </a:cubicBezTo>
                  <a:close/>
                  <a:moveTo>
                    <a:pt x="102084" y="50840"/>
                  </a:moveTo>
                  <a:cubicBezTo>
                    <a:pt x="102382" y="50840"/>
                    <a:pt x="102644" y="51090"/>
                    <a:pt x="102644" y="51411"/>
                  </a:cubicBezTo>
                  <a:cubicBezTo>
                    <a:pt x="102644" y="51709"/>
                    <a:pt x="102394" y="51971"/>
                    <a:pt x="102084" y="51971"/>
                  </a:cubicBezTo>
                  <a:cubicBezTo>
                    <a:pt x="101787" y="51971"/>
                    <a:pt x="101513" y="51721"/>
                    <a:pt x="101513" y="51411"/>
                  </a:cubicBezTo>
                  <a:cubicBezTo>
                    <a:pt x="101513" y="51090"/>
                    <a:pt x="101775" y="50840"/>
                    <a:pt x="102084" y="50840"/>
                  </a:cubicBezTo>
                  <a:close/>
                  <a:moveTo>
                    <a:pt x="105799" y="50840"/>
                  </a:moveTo>
                  <a:cubicBezTo>
                    <a:pt x="106121" y="50840"/>
                    <a:pt x="106371" y="51090"/>
                    <a:pt x="106371" y="51411"/>
                  </a:cubicBezTo>
                  <a:cubicBezTo>
                    <a:pt x="106371" y="51721"/>
                    <a:pt x="106109" y="51971"/>
                    <a:pt x="105799" y="51971"/>
                  </a:cubicBezTo>
                  <a:cubicBezTo>
                    <a:pt x="105490" y="51971"/>
                    <a:pt x="105239" y="51721"/>
                    <a:pt x="105239" y="51411"/>
                  </a:cubicBezTo>
                  <a:cubicBezTo>
                    <a:pt x="105239" y="51090"/>
                    <a:pt x="105490" y="50840"/>
                    <a:pt x="105799" y="50840"/>
                  </a:cubicBezTo>
                  <a:close/>
                  <a:moveTo>
                    <a:pt x="109538" y="50840"/>
                  </a:moveTo>
                  <a:cubicBezTo>
                    <a:pt x="109835" y="50840"/>
                    <a:pt x="110109" y="51090"/>
                    <a:pt x="110109" y="51411"/>
                  </a:cubicBezTo>
                  <a:cubicBezTo>
                    <a:pt x="110109" y="51709"/>
                    <a:pt x="109847" y="51971"/>
                    <a:pt x="109538" y="51971"/>
                  </a:cubicBezTo>
                  <a:cubicBezTo>
                    <a:pt x="109228" y="51971"/>
                    <a:pt x="108978" y="51721"/>
                    <a:pt x="108978" y="51411"/>
                  </a:cubicBezTo>
                  <a:cubicBezTo>
                    <a:pt x="108978" y="51090"/>
                    <a:pt x="109228" y="50840"/>
                    <a:pt x="109538" y="50840"/>
                  </a:cubicBezTo>
                  <a:close/>
                  <a:moveTo>
                    <a:pt x="113264" y="50840"/>
                  </a:moveTo>
                  <a:cubicBezTo>
                    <a:pt x="113574" y="50840"/>
                    <a:pt x="113824" y="51090"/>
                    <a:pt x="113824" y="51411"/>
                  </a:cubicBezTo>
                  <a:cubicBezTo>
                    <a:pt x="113824" y="51721"/>
                    <a:pt x="113574" y="51971"/>
                    <a:pt x="113264" y="51971"/>
                  </a:cubicBezTo>
                  <a:cubicBezTo>
                    <a:pt x="112943" y="51971"/>
                    <a:pt x="112693" y="51721"/>
                    <a:pt x="112693" y="51411"/>
                  </a:cubicBezTo>
                  <a:cubicBezTo>
                    <a:pt x="112693" y="51090"/>
                    <a:pt x="112943" y="50840"/>
                    <a:pt x="113264" y="50840"/>
                  </a:cubicBezTo>
                  <a:close/>
                  <a:moveTo>
                    <a:pt x="116991" y="50840"/>
                  </a:moveTo>
                  <a:cubicBezTo>
                    <a:pt x="117289" y="50840"/>
                    <a:pt x="117562" y="51090"/>
                    <a:pt x="117562" y="51411"/>
                  </a:cubicBezTo>
                  <a:cubicBezTo>
                    <a:pt x="117562" y="51709"/>
                    <a:pt x="117312" y="51971"/>
                    <a:pt x="116991" y="51971"/>
                  </a:cubicBezTo>
                  <a:cubicBezTo>
                    <a:pt x="116681" y="51971"/>
                    <a:pt x="116431" y="51721"/>
                    <a:pt x="116431" y="51411"/>
                  </a:cubicBezTo>
                  <a:cubicBezTo>
                    <a:pt x="116431" y="51090"/>
                    <a:pt x="116681" y="50840"/>
                    <a:pt x="116991" y="50840"/>
                  </a:cubicBezTo>
                  <a:close/>
                  <a:moveTo>
                    <a:pt x="120718" y="50840"/>
                  </a:moveTo>
                  <a:cubicBezTo>
                    <a:pt x="121027" y="50840"/>
                    <a:pt x="121277" y="51090"/>
                    <a:pt x="121277" y="51411"/>
                  </a:cubicBezTo>
                  <a:cubicBezTo>
                    <a:pt x="121277" y="51721"/>
                    <a:pt x="121027" y="51971"/>
                    <a:pt x="120718" y="51971"/>
                  </a:cubicBezTo>
                  <a:cubicBezTo>
                    <a:pt x="120408" y="51971"/>
                    <a:pt x="120146" y="51721"/>
                    <a:pt x="120146" y="51411"/>
                  </a:cubicBezTo>
                  <a:cubicBezTo>
                    <a:pt x="120146" y="51090"/>
                    <a:pt x="120420" y="50840"/>
                    <a:pt x="120718" y="50840"/>
                  </a:cubicBezTo>
                  <a:close/>
                  <a:moveTo>
                    <a:pt x="124456" y="50840"/>
                  </a:moveTo>
                  <a:cubicBezTo>
                    <a:pt x="124754" y="50840"/>
                    <a:pt x="125016" y="51090"/>
                    <a:pt x="125016" y="51411"/>
                  </a:cubicBezTo>
                  <a:cubicBezTo>
                    <a:pt x="125016" y="51709"/>
                    <a:pt x="124766" y="51971"/>
                    <a:pt x="124456" y="51971"/>
                  </a:cubicBezTo>
                  <a:cubicBezTo>
                    <a:pt x="124135" y="51971"/>
                    <a:pt x="123885" y="51721"/>
                    <a:pt x="123885" y="51411"/>
                  </a:cubicBezTo>
                  <a:cubicBezTo>
                    <a:pt x="123885" y="51090"/>
                    <a:pt x="124135" y="50840"/>
                    <a:pt x="124456" y="50840"/>
                  </a:cubicBezTo>
                  <a:close/>
                  <a:moveTo>
                    <a:pt x="128171" y="50840"/>
                  </a:moveTo>
                  <a:cubicBezTo>
                    <a:pt x="128480" y="50840"/>
                    <a:pt x="128742" y="51090"/>
                    <a:pt x="128742" y="51411"/>
                  </a:cubicBezTo>
                  <a:cubicBezTo>
                    <a:pt x="128742" y="51721"/>
                    <a:pt x="128480" y="51971"/>
                    <a:pt x="128171" y="51971"/>
                  </a:cubicBezTo>
                  <a:cubicBezTo>
                    <a:pt x="127861" y="51971"/>
                    <a:pt x="127611" y="51721"/>
                    <a:pt x="127611" y="51411"/>
                  </a:cubicBezTo>
                  <a:cubicBezTo>
                    <a:pt x="127611" y="51090"/>
                    <a:pt x="127861" y="50840"/>
                    <a:pt x="128171" y="50840"/>
                  </a:cubicBezTo>
                  <a:close/>
                  <a:moveTo>
                    <a:pt x="131898" y="50840"/>
                  </a:moveTo>
                  <a:cubicBezTo>
                    <a:pt x="132195" y="50840"/>
                    <a:pt x="132457" y="51090"/>
                    <a:pt x="132457" y="51411"/>
                  </a:cubicBezTo>
                  <a:cubicBezTo>
                    <a:pt x="132457" y="51709"/>
                    <a:pt x="132207" y="51971"/>
                    <a:pt x="131898" y="51971"/>
                  </a:cubicBezTo>
                  <a:cubicBezTo>
                    <a:pt x="131600" y="51971"/>
                    <a:pt x="131326" y="51721"/>
                    <a:pt x="131326" y="51411"/>
                  </a:cubicBezTo>
                  <a:cubicBezTo>
                    <a:pt x="131338" y="51090"/>
                    <a:pt x="131576" y="50840"/>
                    <a:pt x="131898" y="50840"/>
                  </a:cubicBezTo>
                  <a:close/>
                  <a:moveTo>
                    <a:pt x="135624" y="50840"/>
                  </a:moveTo>
                  <a:cubicBezTo>
                    <a:pt x="135946" y="50840"/>
                    <a:pt x="136196" y="51090"/>
                    <a:pt x="136196" y="51411"/>
                  </a:cubicBezTo>
                  <a:cubicBezTo>
                    <a:pt x="136196" y="51721"/>
                    <a:pt x="135934" y="51971"/>
                    <a:pt x="135624" y="51971"/>
                  </a:cubicBezTo>
                  <a:cubicBezTo>
                    <a:pt x="135315" y="51971"/>
                    <a:pt x="135065" y="51721"/>
                    <a:pt x="135065" y="51411"/>
                  </a:cubicBezTo>
                  <a:cubicBezTo>
                    <a:pt x="135065" y="51090"/>
                    <a:pt x="135315" y="50840"/>
                    <a:pt x="135624" y="50840"/>
                  </a:cubicBezTo>
                  <a:close/>
                  <a:moveTo>
                    <a:pt x="139351" y="50840"/>
                  </a:moveTo>
                  <a:cubicBezTo>
                    <a:pt x="139649" y="50840"/>
                    <a:pt x="139910" y="51090"/>
                    <a:pt x="139910" y="51411"/>
                  </a:cubicBezTo>
                  <a:cubicBezTo>
                    <a:pt x="139910" y="51709"/>
                    <a:pt x="139660" y="51971"/>
                    <a:pt x="139351" y="51971"/>
                  </a:cubicBezTo>
                  <a:cubicBezTo>
                    <a:pt x="139053" y="51971"/>
                    <a:pt x="138779" y="51721"/>
                    <a:pt x="138779" y="51411"/>
                  </a:cubicBezTo>
                  <a:cubicBezTo>
                    <a:pt x="138803" y="51090"/>
                    <a:pt x="139041" y="50840"/>
                    <a:pt x="139351" y="50840"/>
                  </a:cubicBezTo>
                  <a:close/>
                  <a:moveTo>
                    <a:pt x="143089" y="50840"/>
                  </a:moveTo>
                  <a:cubicBezTo>
                    <a:pt x="143399" y="50840"/>
                    <a:pt x="143649" y="51090"/>
                    <a:pt x="143649" y="51411"/>
                  </a:cubicBezTo>
                  <a:cubicBezTo>
                    <a:pt x="143649" y="51721"/>
                    <a:pt x="143399" y="51971"/>
                    <a:pt x="143089" y="51971"/>
                  </a:cubicBezTo>
                  <a:cubicBezTo>
                    <a:pt x="142768" y="51971"/>
                    <a:pt x="142518" y="51721"/>
                    <a:pt x="142518" y="51411"/>
                  </a:cubicBezTo>
                  <a:cubicBezTo>
                    <a:pt x="142518" y="51090"/>
                    <a:pt x="142768" y="50840"/>
                    <a:pt x="143089" y="50840"/>
                  </a:cubicBezTo>
                  <a:close/>
                  <a:moveTo>
                    <a:pt x="146804" y="50840"/>
                  </a:moveTo>
                  <a:cubicBezTo>
                    <a:pt x="147102" y="50840"/>
                    <a:pt x="147376" y="51090"/>
                    <a:pt x="147376" y="51411"/>
                  </a:cubicBezTo>
                  <a:cubicBezTo>
                    <a:pt x="147376" y="51709"/>
                    <a:pt x="147114" y="51971"/>
                    <a:pt x="146804" y="51971"/>
                  </a:cubicBezTo>
                  <a:cubicBezTo>
                    <a:pt x="146495" y="51971"/>
                    <a:pt x="146245" y="51721"/>
                    <a:pt x="146245" y="51411"/>
                  </a:cubicBezTo>
                  <a:cubicBezTo>
                    <a:pt x="146257" y="51090"/>
                    <a:pt x="146495" y="50840"/>
                    <a:pt x="146804" y="50840"/>
                  </a:cubicBezTo>
                  <a:close/>
                  <a:moveTo>
                    <a:pt x="150543" y="50840"/>
                  </a:moveTo>
                  <a:cubicBezTo>
                    <a:pt x="150852" y="50840"/>
                    <a:pt x="151102" y="51090"/>
                    <a:pt x="151102" y="51411"/>
                  </a:cubicBezTo>
                  <a:cubicBezTo>
                    <a:pt x="151102" y="51721"/>
                    <a:pt x="150852" y="51971"/>
                    <a:pt x="150543" y="51971"/>
                  </a:cubicBezTo>
                  <a:cubicBezTo>
                    <a:pt x="150233" y="51971"/>
                    <a:pt x="149971" y="51721"/>
                    <a:pt x="149971" y="51411"/>
                  </a:cubicBezTo>
                  <a:cubicBezTo>
                    <a:pt x="149971" y="51090"/>
                    <a:pt x="150233" y="50840"/>
                    <a:pt x="150543" y="50840"/>
                  </a:cubicBezTo>
                  <a:close/>
                  <a:moveTo>
                    <a:pt x="3405" y="52697"/>
                  </a:moveTo>
                  <a:cubicBezTo>
                    <a:pt x="3703" y="52697"/>
                    <a:pt x="3977" y="52959"/>
                    <a:pt x="3977" y="53269"/>
                  </a:cubicBezTo>
                  <a:cubicBezTo>
                    <a:pt x="3977" y="53566"/>
                    <a:pt x="3727" y="53828"/>
                    <a:pt x="3405" y="53828"/>
                  </a:cubicBezTo>
                  <a:cubicBezTo>
                    <a:pt x="3096" y="53828"/>
                    <a:pt x="2846" y="53578"/>
                    <a:pt x="2846" y="53269"/>
                  </a:cubicBezTo>
                  <a:cubicBezTo>
                    <a:pt x="2858" y="52971"/>
                    <a:pt x="3096" y="52697"/>
                    <a:pt x="3405" y="52697"/>
                  </a:cubicBezTo>
                  <a:close/>
                  <a:moveTo>
                    <a:pt x="7132" y="52697"/>
                  </a:moveTo>
                  <a:cubicBezTo>
                    <a:pt x="7430" y="52697"/>
                    <a:pt x="7692" y="52959"/>
                    <a:pt x="7692" y="53269"/>
                  </a:cubicBezTo>
                  <a:cubicBezTo>
                    <a:pt x="7692" y="53566"/>
                    <a:pt x="7442" y="53828"/>
                    <a:pt x="7132" y="53828"/>
                  </a:cubicBezTo>
                  <a:cubicBezTo>
                    <a:pt x="6834" y="53828"/>
                    <a:pt x="6560" y="53578"/>
                    <a:pt x="6560" y="53269"/>
                  </a:cubicBezTo>
                  <a:cubicBezTo>
                    <a:pt x="6560" y="52959"/>
                    <a:pt x="6822" y="52697"/>
                    <a:pt x="7132" y="52697"/>
                  </a:cubicBezTo>
                  <a:close/>
                  <a:moveTo>
                    <a:pt x="10871" y="52697"/>
                  </a:moveTo>
                  <a:cubicBezTo>
                    <a:pt x="11168" y="52697"/>
                    <a:pt x="11430" y="52959"/>
                    <a:pt x="11430" y="53269"/>
                  </a:cubicBezTo>
                  <a:cubicBezTo>
                    <a:pt x="11430" y="53566"/>
                    <a:pt x="11180" y="53828"/>
                    <a:pt x="10871" y="53828"/>
                  </a:cubicBezTo>
                  <a:cubicBezTo>
                    <a:pt x="10573" y="53828"/>
                    <a:pt x="10299" y="53578"/>
                    <a:pt x="10299" y="53269"/>
                  </a:cubicBezTo>
                  <a:cubicBezTo>
                    <a:pt x="10299" y="52959"/>
                    <a:pt x="10549" y="52697"/>
                    <a:pt x="10871" y="52697"/>
                  </a:cubicBezTo>
                  <a:close/>
                  <a:moveTo>
                    <a:pt x="14585" y="52697"/>
                  </a:moveTo>
                  <a:cubicBezTo>
                    <a:pt x="14883" y="52697"/>
                    <a:pt x="15157" y="52959"/>
                    <a:pt x="15157" y="53269"/>
                  </a:cubicBezTo>
                  <a:cubicBezTo>
                    <a:pt x="15157" y="53566"/>
                    <a:pt x="14895" y="53828"/>
                    <a:pt x="14585" y="53828"/>
                  </a:cubicBezTo>
                  <a:cubicBezTo>
                    <a:pt x="14288" y="53828"/>
                    <a:pt x="14014" y="53578"/>
                    <a:pt x="14014" y="53269"/>
                  </a:cubicBezTo>
                  <a:cubicBezTo>
                    <a:pt x="14014" y="52959"/>
                    <a:pt x="14276" y="52697"/>
                    <a:pt x="14585" y="52697"/>
                  </a:cubicBezTo>
                  <a:close/>
                  <a:moveTo>
                    <a:pt x="18324" y="52697"/>
                  </a:moveTo>
                  <a:cubicBezTo>
                    <a:pt x="18622" y="52697"/>
                    <a:pt x="18883" y="52959"/>
                    <a:pt x="18883" y="53269"/>
                  </a:cubicBezTo>
                  <a:cubicBezTo>
                    <a:pt x="18883" y="53566"/>
                    <a:pt x="18633" y="53828"/>
                    <a:pt x="18324" y="53828"/>
                  </a:cubicBezTo>
                  <a:cubicBezTo>
                    <a:pt x="18026" y="53828"/>
                    <a:pt x="17752" y="53578"/>
                    <a:pt x="17752" y="53269"/>
                  </a:cubicBezTo>
                  <a:cubicBezTo>
                    <a:pt x="17752" y="52959"/>
                    <a:pt x="18014" y="52697"/>
                    <a:pt x="18324" y="52697"/>
                  </a:cubicBezTo>
                  <a:close/>
                  <a:moveTo>
                    <a:pt x="22039" y="52697"/>
                  </a:moveTo>
                  <a:cubicBezTo>
                    <a:pt x="22336" y="52697"/>
                    <a:pt x="22610" y="52959"/>
                    <a:pt x="22610" y="53269"/>
                  </a:cubicBezTo>
                  <a:cubicBezTo>
                    <a:pt x="22610" y="53566"/>
                    <a:pt x="22360" y="53828"/>
                    <a:pt x="22039" y="53828"/>
                  </a:cubicBezTo>
                  <a:cubicBezTo>
                    <a:pt x="21729" y="53828"/>
                    <a:pt x="21479" y="53578"/>
                    <a:pt x="21479" y="53269"/>
                  </a:cubicBezTo>
                  <a:cubicBezTo>
                    <a:pt x="21479" y="52959"/>
                    <a:pt x="21729" y="52697"/>
                    <a:pt x="22039" y="52697"/>
                  </a:cubicBezTo>
                  <a:close/>
                  <a:moveTo>
                    <a:pt x="25777" y="52697"/>
                  </a:moveTo>
                  <a:cubicBezTo>
                    <a:pt x="26075" y="52697"/>
                    <a:pt x="26349" y="52959"/>
                    <a:pt x="26349" y="53269"/>
                  </a:cubicBezTo>
                  <a:cubicBezTo>
                    <a:pt x="26349" y="53566"/>
                    <a:pt x="26087" y="53828"/>
                    <a:pt x="25777" y="53828"/>
                  </a:cubicBezTo>
                  <a:cubicBezTo>
                    <a:pt x="25468" y="53828"/>
                    <a:pt x="25206" y="53578"/>
                    <a:pt x="25206" y="53269"/>
                  </a:cubicBezTo>
                  <a:cubicBezTo>
                    <a:pt x="25206" y="52959"/>
                    <a:pt x="25468" y="52697"/>
                    <a:pt x="25777" y="52697"/>
                  </a:cubicBezTo>
                  <a:close/>
                  <a:moveTo>
                    <a:pt x="29504" y="52697"/>
                  </a:moveTo>
                  <a:cubicBezTo>
                    <a:pt x="29801" y="52697"/>
                    <a:pt x="30063" y="52959"/>
                    <a:pt x="30063" y="53269"/>
                  </a:cubicBezTo>
                  <a:cubicBezTo>
                    <a:pt x="30063" y="53566"/>
                    <a:pt x="29813" y="53828"/>
                    <a:pt x="29504" y="53828"/>
                  </a:cubicBezTo>
                  <a:cubicBezTo>
                    <a:pt x="29182" y="53828"/>
                    <a:pt x="28932" y="53578"/>
                    <a:pt x="28932" y="53269"/>
                  </a:cubicBezTo>
                  <a:cubicBezTo>
                    <a:pt x="28932" y="52959"/>
                    <a:pt x="29182" y="52697"/>
                    <a:pt x="29504" y="52697"/>
                  </a:cubicBezTo>
                  <a:close/>
                  <a:moveTo>
                    <a:pt x="33230" y="52697"/>
                  </a:moveTo>
                  <a:cubicBezTo>
                    <a:pt x="33528" y="52697"/>
                    <a:pt x="33802" y="52959"/>
                    <a:pt x="33802" y="53269"/>
                  </a:cubicBezTo>
                  <a:cubicBezTo>
                    <a:pt x="33802" y="53566"/>
                    <a:pt x="33552" y="53828"/>
                    <a:pt x="33230" y="53828"/>
                  </a:cubicBezTo>
                  <a:cubicBezTo>
                    <a:pt x="32921" y="53828"/>
                    <a:pt x="32671" y="53578"/>
                    <a:pt x="32671" y="53269"/>
                  </a:cubicBezTo>
                  <a:cubicBezTo>
                    <a:pt x="32671" y="52959"/>
                    <a:pt x="32921" y="52697"/>
                    <a:pt x="33230" y="52697"/>
                  </a:cubicBezTo>
                  <a:close/>
                  <a:moveTo>
                    <a:pt x="36957" y="52697"/>
                  </a:moveTo>
                  <a:cubicBezTo>
                    <a:pt x="37255" y="52697"/>
                    <a:pt x="37517" y="52959"/>
                    <a:pt x="37517" y="53269"/>
                  </a:cubicBezTo>
                  <a:cubicBezTo>
                    <a:pt x="37517" y="53566"/>
                    <a:pt x="37267" y="53828"/>
                    <a:pt x="36957" y="53828"/>
                  </a:cubicBezTo>
                  <a:cubicBezTo>
                    <a:pt x="36648" y="53828"/>
                    <a:pt x="36386" y="53578"/>
                    <a:pt x="36386" y="53269"/>
                  </a:cubicBezTo>
                  <a:cubicBezTo>
                    <a:pt x="36409" y="52971"/>
                    <a:pt x="36648" y="52697"/>
                    <a:pt x="36957" y="52697"/>
                  </a:cubicBezTo>
                  <a:close/>
                  <a:moveTo>
                    <a:pt x="40672" y="52697"/>
                  </a:moveTo>
                  <a:cubicBezTo>
                    <a:pt x="40970" y="52697"/>
                    <a:pt x="41243" y="52959"/>
                    <a:pt x="41243" y="53269"/>
                  </a:cubicBezTo>
                  <a:cubicBezTo>
                    <a:pt x="41243" y="53566"/>
                    <a:pt x="40993" y="53828"/>
                    <a:pt x="40672" y="53828"/>
                  </a:cubicBezTo>
                  <a:cubicBezTo>
                    <a:pt x="40374" y="53828"/>
                    <a:pt x="40112" y="53578"/>
                    <a:pt x="40112" y="53269"/>
                  </a:cubicBezTo>
                  <a:cubicBezTo>
                    <a:pt x="40112" y="52959"/>
                    <a:pt x="40362" y="52697"/>
                    <a:pt x="40672" y="52697"/>
                  </a:cubicBezTo>
                  <a:close/>
                  <a:moveTo>
                    <a:pt x="44410" y="52697"/>
                  </a:moveTo>
                  <a:cubicBezTo>
                    <a:pt x="44708" y="52697"/>
                    <a:pt x="44982" y="52959"/>
                    <a:pt x="44982" y="53269"/>
                  </a:cubicBezTo>
                  <a:cubicBezTo>
                    <a:pt x="44982" y="53566"/>
                    <a:pt x="44720" y="53828"/>
                    <a:pt x="44410" y="53828"/>
                  </a:cubicBezTo>
                  <a:cubicBezTo>
                    <a:pt x="44113" y="53828"/>
                    <a:pt x="43851" y="53578"/>
                    <a:pt x="43851" y="53269"/>
                  </a:cubicBezTo>
                  <a:cubicBezTo>
                    <a:pt x="43851" y="52959"/>
                    <a:pt x="44101" y="52697"/>
                    <a:pt x="44410" y="52697"/>
                  </a:cubicBezTo>
                  <a:close/>
                  <a:moveTo>
                    <a:pt x="48137" y="52697"/>
                  </a:moveTo>
                  <a:cubicBezTo>
                    <a:pt x="48435" y="52697"/>
                    <a:pt x="48697" y="52959"/>
                    <a:pt x="48697" y="53269"/>
                  </a:cubicBezTo>
                  <a:cubicBezTo>
                    <a:pt x="48697" y="53566"/>
                    <a:pt x="48447" y="53828"/>
                    <a:pt x="48137" y="53828"/>
                  </a:cubicBezTo>
                  <a:cubicBezTo>
                    <a:pt x="47839" y="53828"/>
                    <a:pt x="47566" y="53578"/>
                    <a:pt x="47566" y="53269"/>
                  </a:cubicBezTo>
                  <a:cubicBezTo>
                    <a:pt x="47566" y="52959"/>
                    <a:pt x="47839" y="52697"/>
                    <a:pt x="48137" y="52697"/>
                  </a:cubicBezTo>
                  <a:close/>
                  <a:moveTo>
                    <a:pt x="51864" y="52697"/>
                  </a:moveTo>
                  <a:cubicBezTo>
                    <a:pt x="52161" y="52697"/>
                    <a:pt x="52435" y="52959"/>
                    <a:pt x="52435" y="53269"/>
                  </a:cubicBezTo>
                  <a:cubicBezTo>
                    <a:pt x="52435" y="53566"/>
                    <a:pt x="52185" y="53828"/>
                    <a:pt x="51864" y="53828"/>
                  </a:cubicBezTo>
                  <a:cubicBezTo>
                    <a:pt x="51566" y="53828"/>
                    <a:pt x="51304" y="53578"/>
                    <a:pt x="51304" y="53269"/>
                  </a:cubicBezTo>
                  <a:cubicBezTo>
                    <a:pt x="51304" y="52959"/>
                    <a:pt x="51554" y="52697"/>
                    <a:pt x="51864" y="52697"/>
                  </a:cubicBezTo>
                  <a:close/>
                  <a:moveTo>
                    <a:pt x="55602" y="52697"/>
                  </a:moveTo>
                  <a:cubicBezTo>
                    <a:pt x="55900" y="52697"/>
                    <a:pt x="56174" y="52959"/>
                    <a:pt x="56174" y="53269"/>
                  </a:cubicBezTo>
                  <a:cubicBezTo>
                    <a:pt x="56174" y="53566"/>
                    <a:pt x="55912" y="53828"/>
                    <a:pt x="55602" y="53828"/>
                  </a:cubicBezTo>
                  <a:cubicBezTo>
                    <a:pt x="55293" y="53828"/>
                    <a:pt x="55043" y="53578"/>
                    <a:pt x="55043" y="53269"/>
                  </a:cubicBezTo>
                  <a:cubicBezTo>
                    <a:pt x="55043" y="52959"/>
                    <a:pt x="55293" y="52697"/>
                    <a:pt x="55602" y="52697"/>
                  </a:cubicBezTo>
                  <a:close/>
                  <a:moveTo>
                    <a:pt x="59329" y="52697"/>
                  </a:moveTo>
                  <a:cubicBezTo>
                    <a:pt x="59627" y="52697"/>
                    <a:pt x="59889" y="52959"/>
                    <a:pt x="59889" y="53269"/>
                  </a:cubicBezTo>
                  <a:cubicBezTo>
                    <a:pt x="59889" y="53566"/>
                    <a:pt x="59639" y="53828"/>
                    <a:pt x="59329" y="53828"/>
                  </a:cubicBezTo>
                  <a:cubicBezTo>
                    <a:pt x="59008" y="53828"/>
                    <a:pt x="58757" y="53578"/>
                    <a:pt x="58757" y="53269"/>
                  </a:cubicBezTo>
                  <a:cubicBezTo>
                    <a:pt x="58757" y="52959"/>
                    <a:pt x="59008" y="52697"/>
                    <a:pt x="59329" y="52697"/>
                  </a:cubicBezTo>
                  <a:close/>
                  <a:moveTo>
                    <a:pt x="63056" y="52697"/>
                  </a:moveTo>
                  <a:cubicBezTo>
                    <a:pt x="63353" y="52697"/>
                    <a:pt x="63627" y="52959"/>
                    <a:pt x="63627" y="53269"/>
                  </a:cubicBezTo>
                  <a:cubicBezTo>
                    <a:pt x="63627" y="53566"/>
                    <a:pt x="63377" y="53828"/>
                    <a:pt x="63056" y="53828"/>
                  </a:cubicBezTo>
                  <a:cubicBezTo>
                    <a:pt x="62746" y="53828"/>
                    <a:pt x="62496" y="53578"/>
                    <a:pt x="62496" y="53269"/>
                  </a:cubicBezTo>
                  <a:cubicBezTo>
                    <a:pt x="62496" y="52959"/>
                    <a:pt x="62746" y="52697"/>
                    <a:pt x="63056" y="52697"/>
                  </a:cubicBezTo>
                  <a:close/>
                  <a:moveTo>
                    <a:pt x="66782" y="52697"/>
                  </a:moveTo>
                  <a:cubicBezTo>
                    <a:pt x="67080" y="52697"/>
                    <a:pt x="67342" y="52959"/>
                    <a:pt x="67342" y="53269"/>
                  </a:cubicBezTo>
                  <a:cubicBezTo>
                    <a:pt x="67342" y="53566"/>
                    <a:pt x="67092" y="53828"/>
                    <a:pt x="66782" y="53828"/>
                  </a:cubicBezTo>
                  <a:cubicBezTo>
                    <a:pt x="66473" y="53828"/>
                    <a:pt x="66211" y="53578"/>
                    <a:pt x="66211" y="53269"/>
                  </a:cubicBezTo>
                  <a:cubicBezTo>
                    <a:pt x="66211" y="52959"/>
                    <a:pt x="66473" y="52697"/>
                    <a:pt x="66782" y="52697"/>
                  </a:cubicBezTo>
                  <a:close/>
                  <a:moveTo>
                    <a:pt x="70509" y="52697"/>
                  </a:moveTo>
                  <a:cubicBezTo>
                    <a:pt x="70807" y="52697"/>
                    <a:pt x="71080" y="52959"/>
                    <a:pt x="71080" y="53269"/>
                  </a:cubicBezTo>
                  <a:cubicBezTo>
                    <a:pt x="71080" y="53566"/>
                    <a:pt x="70830" y="53828"/>
                    <a:pt x="70509" y="53828"/>
                  </a:cubicBezTo>
                  <a:cubicBezTo>
                    <a:pt x="70199" y="53828"/>
                    <a:pt x="69949" y="53578"/>
                    <a:pt x="69949" y="53269"/>
                  </a:cubicBezTo>
                  <a:cubicBezTo>
                    <a:pt x="69949" y="52971"/>
                    <a:pt x="70199" y="52697"/>
                    <a:pt x="70509" y="52697"/>
                  </a:cubicBezTo>
                  <a:close/>
                  <a:moveTo>
                    <a:pt x="74236" y="52697"/>
                  </a:moveTo>
                  <a:cubicBezTo>
                    <a:pt x="74533" y="52697"/>
                    <a:pt x="74795" y="52959"/>
                    <a:pt x="74795" y="53269"/>
                  </a:cubicBezTo>
                  <a:cubicBezTo>
                    <a:pt x="74795" y="53566"/>
                    <a:pt x="74545" y="53828"/>
                    <a:pt x="74236" y="53828"/>
                  </a:cubicBezTo>
                  <a:cubicBezTo>
                    <a:pt x="73938" y="53828"/>
                    <a:pt x="73676" y="53578"/>
                    <a:pt x="73676" y="53269"/>
                  </a:cubicBezTo>
                  <a:cubicBezTo>
                    <a:pt x="73676" y="52959"/>
                    <a:pt x="73926" y="52697"/>
                    <a:pt x="74236" y="52697"/>
                  </a:cubicBezTo>
                  <a:close/>
                  <a:moveTo>
                    <a:pt x="77855" y="52697"/>
                  </a:moveTo>
                  <a:cubicBezTo>
                    <a:pt x="78153" y="52697"/>
                    <a:pt x="78415" y="52959"/>
                    <a:pt x="78415" y="53269"/>
                  </a:cubicBezTo>
                  <a:cubicBezTo>
                    <a:pt x="78415" y="53566"/>
                    <a:pt x="78165" y="53828"/>
                    <a:pt x="77855" y="53828"/>
                  </a:cubicBezTo>
                  <a:cubicBezTo>
                    <a:pt x="77546" y="53828"/>
                    <a:pt x="77284" y="53578"/>
                    <a:pt x="77284" y="53269"/>
                  </a:cubicBezTo>
                  <a:cubicBezTo>
                    <a:pt x="77284" y="52959"/>
                    <a:pt x="77546" y="52697"/>
                    <a:pt x="77855" y="52697"/>
                  </a:cubicBezTo>
                  <a:close/>
                  <a:moveTo>
                    <a:pt x="81570" y="52697"/>
                  </a:moveTo>
                  <a:cubicBezTo>
                    <a:pt x="81868" y="52697"/>
                    <a:pt x="82141" y="52959"/>
                    <a:pt x="82141" y="53269"/>
                  </a:cubicBezTo>
                  <a:cubicBezTo>
                    <a:pt x="82141" y="53566"/>
                    <a:pt x="81879" y="53828"/>
                    <a:pt x="81570" y="53828"/>
                  </a:cubicBezTo>
                  <a:cubicBezTo>
                    <a:pt x="81260" y="53828"/>
                    <a:pt x="81010" y="53578"/>
                    <a:pt x="81010" y="53269"/>
                  </a:cubicBezTo>
                  <a:cubicBezTo>
                    <a:pt x="81010" y="52959"/>
                    <a:pt x="81260" y="52697"/>
                    <a:pt x="81570" y="52697"/>
                  </a:cubicBezTo>
                  <a:close/>
                  <a:moveTo>
                    <a:pt x="85308" y="52697"/>
                  </a:moveTo>
                  <a:cubicBezTo>
                    <a:pt x="85606" y="52697"/>
                    <a:pt x="85880" y="52959"/>
                    <a:pt x="85880" y="53269"/>
                  </a:cubicBezTo>
                  <a:cubicBezTo>
                    <a:pt x="85880" y="53566"/>
                    <a:pt x="85618" y="53828"/>
                    <a:pt x="85308" y="53828"/>
                  </a:cubicBezTo>
                  <a:cubicBezTo>
                    <a:pt x="84999" y="53828"/>
                    <a:pt x="84749" y="53578"/>
                    <a:pt x="84749" y="53269"/>
                  </a:cubicBezTo>
                  <a:cubicBezTo>
                    <a:pt x="84749" y="52959"/>
                    <a:pt x="84999" y="52697"/>
                    <a:pt x="85308" y="52697"/>
                  </a:cubicBezTo>
                  <a:close/>
                  <a:moveTo>
                    <a:pt x="89035" y="52697"/>
                  </a:moveTo>
                  <a:cubicBezTo>
                    <a:pt x="89333" y="52697"/>
                    <a:pt x="89595" y="52959"/>
                    <a:pt x="89595" y="53269"/>
                  </a:cubicBezTo>
                  <a:cubicBezTo>
                    <a:pt x="89595" y="53566"/>
                    <a:pt x="89345" y="53828"/>
                    <a:pt x="89035" y="53828"/>
                  </a:cubicBezTo>
                  <a:cubicBezTo>
                    <a:pt x="88714" y="53828"/>
                    <a:pt x="88464" y="53578"/>
                    <a:pt x="88464" y="53269"/>
                  </a:cubicBezTo>
                  <a:cubicBezTo>
                    <a:pt x="88464" y="52959"/>
                    <a:pt x="88714" y="52697"/>
                    <a:pt x="89035" y="52697"/>
                  </a:cubicBezTo>
                  <a:close/>
                  <a:moveTo>
                    <a:pt x="92762" y="52697"/>
                  </a:moveTo>
                  <a:cubicBezTo>
                    <a:pt x="93059" y="52697"/>
                    <a:pt x="93333" y="52959"/>
                    <a:pt x="93333" y="53269"/>
                  </a:cubicBezTo>
                  <a:cubicBezTo>
                    <a:pt x="93333" y="53566"/>
                    <a:pt x="93071" y="53828"/>
                    <a:pt x="92762" y="53828"/>
                  </a:cubicBezTo>
                  <a:cubicBezTo>
                    <a:pt x="92452" y="53828"/>
                    <a:pt x="92202" y="53578"/>
                    <a:pt x="92202" y="53269"/>
                  </a:cubicBezTo>
                  <a:cubicBezTo>
                    <a:pt x="92202" y="52971"/>
                    <a:pt x="92452" y="52697"/>
                    <a:pt x="92762" y="52697"/>
                  </a:cubicBezTo>
                  <a:close/>
                  <a:moveTo>
                    <a:pt x="96488" y="52697"/>
                  </a:moveTo>
                  <a:cubicBezTo>
                    <a:pt x="96786" y="52697"/>
                    <a:pt x="97048" y="52959"/>
                    <a:pt x="97048" y="53269"/>
                  </a:cubicBezTo>
                  <a:cubicBezTo>
                    <a:pt x="97048" y="53566"/>
                    <a:pt x="96798" y="53828"/>
                    <a:pt x="96488" y="53828"/>
                  </a:cubicBezTo>
                  <a:cubicBezTo>
                    <a:pt x="96191" y="53828"/>
                    <a:pt x="95917" y="53578"/>
                    <a:pt x="95917" y="53269"/>
                  </a:cubicBezTo>
                  <a:cubicBezTo>
                    <a:pt x="95917" y="52971"/>
                    <a:pt x="96179" y="52697"/>
                    <a:pt x="96488" y="52697"/>
                  </a:cubicBezTo>
                  <a:close/>
                  <a:moveTo>
                    <a:pt x="100203" y="52697"/>
                  </a:moveTo>
                  <a:cubicBezTo>
                    <a:pt x="100501" y="52697"/>
                    <a:pt x="100775" y="52959"/>
                    <a:pt x="100775" y="53269"/>
                  </a:cubicBezTo>
                  <a:cubicBezTo>
                    <a:pt x="100775" y="53566"/>
                    <a:pt x="100513" y="53828"/>
                    <a:pt x="100203" y="53828"/>
                  </a:cubicBezTo>
                  <a:cubicBezTo>
                    <a:pt x="99905" y="53828"/>
                    <a:pt x="99644" y="53578"/>
                    <a:pt x="99644" y="53269"/>
                  </a:cubicBezTo>
                  <a:cubicBezTo>
                    <a:pt x="99644" y="52959"/>
                    <a:pt x="99894" y="52697"/>
                    <a:pt x="100203" y="52697"/>
                  </a:cubicBezTo>
                  <a:close/>
                  <a:moveTo>
                    <a:pt x="103942" y="52697"/>
                  </a:moveTo>
                  <a:cubicBezTo>
                    <a:pt x="104239" y="52697"/>
                    <a:pt x="104513" y="52959"/>
                    <a:pt x="104513" y="53269"/>
                  </a:cubicBezTo>
                  <a:cubicBezTo>
                    <a:pt x="104513" y="53566"/>
                    <a:pt x="104251" y="53828"/>
                    <a:pt x="103942" y="53828"/>
                  </a:cubicBezTo>
                  <a:cubicBezTo>
                    <a:pt x="103644" y="53828"/>
                    <a:pt x="103382" y="53578"/>
                    <a:pt x="103382" y="53269"/>
                  </a:cubicBezTo>
                  <a:cubicBezTo>
                    <a:pt x="103382" y="52959"/>
                    <a:pt x="103632" y="52697"/>
                    <a:pt x="103942" y="52697"/>
                  </a:cubicBezTo>
                  <a:close/>
                  <a:moveTo>
                    <a:pt x="107668" y="52697"/>
                  </a:moveTo>
                  <a:cubicBezTo>
                    <a:pt x="107966" y="52697"/>
                    <a:pt x="108228" y="52959"/>
                    <a:pt x="108228" y="53269"/>
                  </a:cubicBezTo>
                  <a:cubicBezTo>
                    <a:pt x="108228" y="53566"/>
                    <a:pt x="107978" y="53828"/>
                    <a:pt x="107668" y="53828"/>
                  </a:cubicBezTo>
                  <a:cubicBezTo>
                    <a:pt x="107371" y="53828"/>
                    <a:pt x="107097" y="53578"/>
                    <a:pt x="107097" y="53269"/>
                  </a:cubicBezTo>
                  <a:cubicBezTo>
                    <a:pt x="107097" y="52959"/>
                    <a:pt x="107347" y="52697"/>
                    <a:pt x="107668" y="52697"/>
                  </a:cubicBezTo>
                  <a:close/>
                  <a:moveTo>
                    <a:pt x="111395" y="52697"/>
                  </a:moveTo>
                  <a:cubicBezTo>
                    <a:pt x="111693" y="52697"/>
                    <a:pt x="111967" y="52959"/>
                    <a:pt x="111967" y="53269"/>
                  </a:cubicBezTo>
                  <a:cubicBezTo>
                    <a:pt x="111967" y="53566"/>
                    <a:pt x="111705" y="53828"/>
                    <a:pt x="111395" y="53828"/>
                  </a:cubicBezTo>
                  <a:cubicBezTo>
                    <a:pt x="111085" y="53828"/>
                    <a:pt x="110835" y="53578"/>
                    <a:pt x="110835" y="53269"/>
                  </a:cubicBezTo>
                  <a:cubicBezTo>
                    <a:pt x="110835" y="52959"/>
                    <a:pt x="111085" y="52697"/>
                    <a:pt x="111395" y="52697"/>
                  </a:cubicBezTo>
                  <a:close/>
                  <a:moveTo>
                    <a:pt x="115122" y="52697"/>
                  </a:moveTo>
                  <a:cubicBezTo>
                    <a:pt x="115419" y="52697"/>
                    <a:pt x="115681" y="52959"/>
                    <a:pt x="115681" y="53269"/>
                  </a:cubicBezTo>
                  <a:cubicBezTo>
                    <a:pt x="115681" y="53566"/>
                    <a:pt x="115431" y="53828"/>
                    <a:pt x="115122" y="53828"/>
                  </a:cubicBezTo>
                  <a:cubicBezTo>
                    <a:pt x="114812" y="53828"/>
                    <a:pt x="114550" y="53578"/>
                    <a:pt x="114550" y="53269"/>
                  </a:cubicBezTo>
                  <a:cubicBezTo>
                    <a:pt x="114550" y="52959"/>
                    <a:pt x="114812" y="52697"/>
                    <a:pt x="115122" y="52697"/>
                  </a:cubicBezTo>
                  <a:close/>
                  <a:moveTo>
                    <a:pt x="118860" y="52697"/>
                  </a:moveTo>
                  <a:cubicBezTo>
                    <a:pt x="119158" y="52697"/>
                    <a:pt x="119420" y="52959"/>
                    <a:pt x="119420" y="53269"/>
                  </a:cubicBezTo>
                  <a:cubicBezTo>
                    <a:pt x="119420" y="53566"/>
                    <a:pt x="119170" y="53828"/>
                    <a:pt x="118860" y="53828"/>
                  </a:cubicBezTo>
                  <a:cubicBezTo>
                    <a:pt x="118539" y="53828"/>
                    <a:pt x="118289" y="53578"/>
                    <a:pt x="118289" y="53269"/>
                  </a:cubicBezTo>
                  <a:cubicBezTo>
                    <a:pt x="118289" y="52959"/>
                    <a:pt x="118539" y="52697"/>
                    <a:pt x="118860" y="52697"/>
                  </a:cubicBezTo>
                  <a:close/>
                  <a:moveTo>
                    <a:pt x="122575" y="52697"/>
                  </a:moveTo>
                  <a:cubicBezTo>
                    <a:pt x="122873" y="52697"/>
                    <a:pt x="123146" y="52959"/>
                    <a:pt x="123146" y="53269"/>
                  </a:cubicBezTo>
                  <a:cubicBezTo>
                    <a:pt x="123146" y="53566"/>
                    <a:pt x="122885" y="53828"/>
                    <a:pt x="122575" y="53828"/>
                  </a:cubicBezTo>
                  <a:cubicBezTo>
                    <a:pt x="122265" y="53828"/>
                    <a:pt x="122015" y="53578"/>
                    <a:pt x="122015" y="53269"/>
                  </a:cubicBezTo>
                  <a:cubicBezTo>
                    <a:pt x="122027" y="52971"/>
                    <a:pt x="122277" y="52697"/>
                    <a:pt x="122575" y="52697"/>
                  </a:cubicBezTo>
                  <a:close/>
                  <a:moveTo>
                    <a:pt x="126314" y="52697"/>
                  </a:moveTo>
                  <a:cubicBezTo>
                    <a:pt x="126611" y="52697"/>
                    <a:pt x="126873" y="52959"/>
                    <a:pt x="126873" y="53269"/>
                  </a:cubicBezTo>
                  <a:cubicBezTo>
                    <a:pt x="126873" y="53566"/>
                    <a:pt x="126623" y="53828"/>
                    <a:pt x="126314" y="53828"/>
                  </a:cubicBezTo>
                  <a:cubicBezTo>
                    <a:pt x="126004" y="53828"/>
                    <a:pt x="125742" y="53578"/>
                    <a:pt x="125742" y="53269"/>
                  </a:cubicBezTo>
                  <a:cubicBezTo>
                    <a:pt x="125742" y="52971"/>
                    <a:pt x="126004" y="52697"/>
                    <a:pt x="126314" y="52697"/>
                  </a:cubicBezTo>
                  <a:close/>
                  <a:moveTo>
                    <a:pt x="130028" y="52697"/>
                  </a:moveTo>
                  <a:cubicBezTo>
                    <a:pt x="130326" y="52697"/>
                    <a:pt x="130600" y="52959"/>
                    <a:pt x="130600" y="53269"/>
                  </a:cubicBezTo>
                  <a:cubicBezTo>
                    <a:pt x="130600" y="53566"/>
                    <a:pt x="130350" y="53828"/>
                    <a:pt x="130028" y="53828"/>
                  </a:cubicBezTo>
                  <a:cubicBezTo>
                    <a:pt x="129731" y="53828"/>
                    <a:pt x="129469" y="53578"/>
                    <a:pt x="129469" y="53269"/>
                  </a:cubicBezTo>
                  <a:cubicBezTo>
                    <a:pt x="129469" y="52959"/>
                    <a:pt x="129719" y="52697"/>
                    <a:pt x="130028" y="52697"/>
                  </a:cubicBezTo>
                  <a:close/>
                  <a:moveTo>
                    <a:pt x="133767" y="52697"/>
                  </a:moveTo>
                  <a:cubicBezTo>
                    <a:pt x="134065" y="52697"/>
                    <a:pt x="134326" y="52959"/>
                    <a:pt x="134326" y="53269"/>
                  </a:cubicBezTo>
                  <a:cubicBezTo>
                    <a:pt x="134326" y="53566"/>
                    <a:pt x="134076" y="53828"/>
                    <a:pt x="133767" y="53828"/>
                  </a:cubicBezTo>
                  <a:cubicBezTo>
                    <a:pt x="133469" y="53828"/>
                    <a:pt x="133207" y="53578"/>
                    <a:pt x="133207" y="53269"/>
                  </a:cubicBezTo>
                  <a:cubicBezTo>
                    <a:pt x="133207" y="52959"/>
                    <a:pt x="133457" y="52697"/>
                    <a:pt x="133767" y="52697"/>
                  </a:cubicBezTo>
                  <a:close/>
                  <a:moveTo>
                    <a:pt x="137494" y="52697"/>
                  </a:moveTo>
                  <a:cubicBezTo>
                    <a:pt x="137791" y="52697"/>
                    <a:pt x="138053" y="52959"/>
                    <a:pt x="138053" y="53269"/>
                  </a:cubicBezTo>
                  <a:cubicBezTo>
                    <a:pt x="138053" y="53566"/>
                    <a:pt x="137803" y="53828"/>
                    <a:pt x="137494" y="53828"/>
                  </a:cubicBezTo>
                  <a:cubicBezTo>
                    <a:pt x="137196" y="53828"/>
                    <a:pt x="136922" y="53578"/>
                    <a:pt x="136922" y="53269"/>
                  </a:cubicBezTo>
                  <a:cubicBezTo>
                    <a:pt x="136934" y="52971"/>
                    <a:pt x="137172" y="52697"/>
                    <a:pt x="137494" y="52697"/>
                  </a:cubicBezTo>
                  <a:close/>
                  <a:moveTo>
                    <a:pt x="141220" y="52697"/>
                  </a:moveTo>
                  <a:cubicBezTo>
                    <a:pt x="141518" y="52697"/>
                    <a:pt x="141792" y="52959"/>
                    <a:pt x="141792" y="53269"/>
                  </a:cubicBezTo>
                  <a:cubicBezTo>
                    <a:pt x="141792" y="53566"/>
                    <a:pt x="141530" y="53828"/>
                    <a:pt x="141220" y="53828"/>
                  </a:cubicBezTo>
                  <a:cubicBezTo>
                    <a:pt x="140911" y="53828"/>
                    <a:pt x="140661" y="53578"/>
                    <a:pt x="140661" y="53269"/>
                  </a:cubicBezTo>
                  <a:cubicBezTo>
                    <a:pt x="140661" y="52971"/>
                    <a:pt x="140911" y="52697"/>
                    <a:pt x="141220" y="52697"/>
                  </a:cubicBezTo>
                  <a:close/>
                  <a:moveTo>
                    <a:pt x="144947" y="52697"/>
                  </a:moveTo>
                  <a:cubicBezTo>
                    <a:pt x="145244" y="52697"/>
                    <a:pt x="145506" y="52959"/>
                    <a:pt x="145506" y="53269"/>
                  </a:cubicBezTo>
                  <a:cubicBezTo>
                    <a:pt x="145506" y="53566"/>
                    <a:pt x="145256" y="53828"/>
                    <a:pt x="144947" y="53828"/>
                  </a:cubicBezTo>
                  <a:cubicBezTo>
                    <a:pt x="144637" y="53828"/>
                    <a:pt x="144375" y="53578"/>
                    <a:pt x="144375" y="53269"/>
                  </a:cubicBezTo>
                  <a:cubicBezTo>
                    <a:pt x="144375" y="52959"/>
                    <a:pt x="144637" y="52697"/>
                    <a:pt x="144947" y="52697"/>
                  </a:cubicBezTo>
                  <a:close/>
                  <a:moveTo>
                    <a:pt x="148685" y="52697"/>
                  </a:moveTo>
                  <a:cubicBezTo>
                    <a:pt x="148983" y="52697"/>
                    <a:pt x="149245" y="52959"/>
                    <a:pt x="149245" y="53269"/>
                  </a:cubicBezTo>
                  <a:cubicBezTo>
                    <a:pt x="149245" y="53566"/>
                    <a:pt x="148995" y="53828"/>
                    <a:pt x="148685" y="53828"/>
                  </a:cubicBezTo>
                  <a:cubicBezTo>
                    <a:pt x="148364" y="53828"/>
                    <a:pt x="148114" y="53578"/>
                    <a:pt x="148114" y="53269"/>
                  </a:cubicBezTo>
                  <a:cubicBezTo>
                    <a:pt x="148114" y="52959"/>
                    <a:pt x="148364" y="52697"/>
                    <a:pt x="148685" y="52697"/>
                  </a:cubicBezTo>
                  <a:close/>
                  <a:moveTo>
                    <a:pt x="152400" y="52697"/>
                  </a:moveTo>
                  <a:cubicBezTo>
                    <a:pt x="152698" y="52697"/>
                    <a:pt x="152972" y="52959"/>
                    <a:pt x="152972" y="53269"/>
                  </a:cubicBezTo>
                  <a:cubicBezTo>
                    <a:pt x="152972" y="53566"/>
                    <a:pt x="152710" y="53828"/>
                    <a:pt x="152400" y="53828"/>
                  </a:cubicBezTo>
                  <a:cubicBezTo>
                    <a:pt x="152091" y="53828"/>
                    <a:pt x="151841" y="53578"/>
                    <a:pt x="151841" y="53269"/>
                  </a:cubicBezTo>
                  <a:cubicBezTo>
                    <a:pt x="151841" y="52959"/>
                    <a:pt x="152091" y="52697"/>
                    <a:pt x="152400" y="52697"/>
                  </a:cubicBezTo>
                  <a:close/>
                  <a:moveTo>
                    <a:pt x="154668" y="54755"/>
                  </a:moveTo>
                  <a:lnTo>
                    <a:pt x="154828" y="55103"/>
                  </a:lnTo>
                  <a:lnTo>
                    <a:pt x="154828" y="55103"/>
                  </a:lnTo>
                  <a:cubicBezTo>
                    <a:pt x="154819" y="54968"/>
                    <a:pt x="154758" y="54847"/>
                    <a:pt x="154668" y="54755"/>
                  </a:cubicBezTo>
                  <a:close/>
                  <a:moveTo>
                    <a:pt x="1548" y="54578"/>
                  </a:moveTo>
                  <a:cubicBezTo>
                    <a:pt x="1846" y="54578"/>
                    <a:pt x="2119" y="54828"/>
                    <a:pt x="2119" y="55138"/>
                  </a:cubicBezTo>
                  <a:cubicBezTo>
                    <a:pt x="2119" y="55435"/>
                    <a:pt x="1858" y="55709"/>
                    <a:pt x="1548" y="55709"/>
                  </a:cubicBezTo>
                  <a:cubicBezTo>
                    <a:pt x="1238" y="55709"/>
                    <a:pt x="988" y="55459"/>
                    <a:pt x="988" y="55138"/>
                  </a:cubicBezTo>
                  <a:cubicBezTo>
                    <a:pt x="988" y="54828"/>
                    <a:pt x="1238" y="54578"/>
                    <a:pt x="1548" y="54578"/>
                  </a:cubicBezTo>
                  <a:close/>
                  <a:moveTo>
                    <a:pt x="5287" y="54578"/>
                  </a:moveTo>
                  <a:cubicBezTo>
                    <a:pt x="5596" y="54578"/>
                    <a:pt x="5846" y="54828"/>
                    <a:pt x="5846" y="55138"/>
                  </a:cubicBezTo>
                  <a:cubicBezTo>
                    <a:pt x="5846" y="55459"/>
                    <a:pt x="5596" y="55709"/>
                    <a:pt x="5287" y="55709"/>
                  </a:cubicBezTo>
                  <a:cubicBezTo>
                    <a:pt x="4977" y="55709"/>
                    <a:pt x="4715" y="55459"/>
                    <a:pt x="4715" y="55138"/>
                  </a:cubicBezTo>
                  <a:cubicBezTo>
                    <a:pt x="4715" y="54828"/>
                    <a:pt x="4977" y="54578"/>
                    <a:pt x="5287" y="54578"/>
                  </a:cubicBezTo>
                  <a:close/>
                  <a:moveTo>
                    <a:pt x="9001" y="54578"/>
                  </a:moveTo>
                  <a:cubicBezTo>
                    <a:pt x="9299" y="54578"/>
                    <a:pt x="9573" y="54828"/>
                    <a:pt x="9573" y="55138"/>
                  </a:cubicBezTo>
                  <a:cubicBezTo>
                    <a:pt x="9573" y="55435"/>
                    <a:pt x="9323" y="55709"/>
                    <a:pt x="9001" y="55709"/>
                  </a:cubicBezTo>
                  <a:cubicBezTo>
                    <a:pt x="8704" y="55709"/>
                    <a:pt x="8442" y="55459"/>
                    <a:pt x="8442" y="55138"/>
                  </a:cubicBezTo>
                  <a:cubicBezTo>
                    <a:pt x="8442" y="54828"/>
                    <a:pt x="8692" y="54578"/>
                    <a:pt x="9001" y="54578"/>
                  </a:cubicBezTo>
                  <a:close/>
                  <a:moveTo>
                    <a:pt x="12728" y="54578"/>
                  </a:moveTo>
                  <a:cubicBezTo>
                    <a:pt x="13037" y="54578"/>
                    <a:pt x="13288" y="54828"/>
                    <a:pt x="13288" y="55138"/>
                  </a:cubicBezTo>
                  <a:cubicBezTo>
                    <a:pt x="13288" y="55459"/>
                    <a:pt x="13037" y="55709"/>
                    <a:pt x="12728" y="55709"/>
                  </a:cubicBezTo>
                  <a:cubicBezTo>
                    <a:pt x="12418" y="55709"/>
                    <a:pt x="12156" y="55459"/>
                    <a:pt x="12156" y="55138"/>
                  </a:cubicBezTo>
                  <a:cubicBezTo>
                    <a:pt x="12156" y="54828"/>
                    <a:pt x="12418" y="54578"/>
                    <a:pt x="12728" y="54578"/>
                  </a:cubicBezTo>
                  <a:close/>
                  <a:moveTo>
                    <a:pt x="16466" y="54578"/>
                  </a:moveTo>
                  <a:cubicBezTo>
                    <a:pt x="16764" y="54578"/>
                    <a:pt x="17026" y="54828"/>
                    <a:pt x="17026" y="55138"/>
                  </a:cubicBezTo>
                  <a:cubicBezTo>
                    <a:pt x="17026" y="55435"/>
                    <a:pt x="16776" y="55709"/>
                    <a:pt x="16466" y="55709"/>
                  </a:cubicBezTo>
                  <a:cubicBezTo>
                    <a:pt x="16169" y="55709"/>
                    <a:pt x="15895" y="55459"/>
                    <a:pt x="15895" y="55138"/>
                  </a:cubicBezTo>
                  <a:cubicBezTo>
                    <a:pt x="15895" y="54828"/>
                    <a:pt x="16145" y="54578"/>
                    <a:pt x="16466" y="54578"/>
                  </a:cubicBezTo>
                  <a:close/>
                  <a:moveTo>
                    <a:pt x="20181" y="54578"/>
                  </a:moveTo>
                  <a:cubicBezTo>
                    <a:pt x="20491" y="54578"/>
                    <a:pt x="20753" y="54828"/>
                    <a:pt x="20753" y="55138"/>
                  </a:cubicBezTo>
                  <a:cubicBezTo>
                    <a:pt x="20753" y="55459"/>
                    <a:pt x="20491" y="55709"/>
                    <a:pt x="20181" y="55709"/>
                  </a:cubicBezTo>
                  <a:cubicBezTo>
                    <a:pt x="19872" y="55709"/>
                    <a:pt x="19622" y="55459"/>
                    <a:pt x="19622" y="55138"/>
                  </a:cubicBezTo>
                  <a:cubicBezTo>
                    <a:pt x="19622" y="54828"/>
                    <a:pt x="19872" y="54578"/>
                    <a:pt x="20181" y="54578"/>
                  </a:cubicBezTo>
                  <a:close/>
                  <a:moveTo>
                    <a:pt x="23920" y="54578"/>
                  </a:moveTo>
                  <a:cubicBezTo>
                    <a:pt x="24217" y="54578"/>
                    <a:pt x="24479" y="54828"/>
                    <a:pt x="24479" y="55138"/>
                  </a:cubicBezTo>
                  <a:cubicBezTo>
                    <a:pt x="24479" y="55435"/>
                    <a:pt x="24229" y="55709"/>
                    <a:pt x="23920" y="55709"/>
                  </a:cubicBezTo>
                  <a:cubicBezTo>
                    <a:pt x="23610" y="55709"/>
                    <a:pt x="23348" y="55459"/>
                    <a:pt x="23348" y="55138"/>
                  </a:cubicBezTo>
                  <a:cubicBezTo>
                    <a:pt x="23348" y="54828"/>
                    <a:pt x="23610" y="54578"/>
                    <a:pt x="23920" y="54578"/>
                  </a:cubicBezTo>
                  <a:close/>
                  <a:moveTo>
                    <a:pt x="27635" y="54578"/>
                  </a:moveTo>
                  <a:cubicBezTo>
                    <a:pt x="27956" y="54578"/>
                    <a:pt x="28206" y="54828"/>
                    <a:pt x="28206" y="55138"/>
                  </a:cubicBezTo>
                  <a:cubicBezTo>
                    <a:pt x="28206" y="55459"/>
                    <a:pt x="27956" y="55709"/>
                    <a:pt x="27635" y="55709"/>
                  </a:cubicBezTo>
                  <a:cubicBezTo>
                    <a:pt x="27325" y="55709"/>
                    <a:pt x="27075" y="55459"/>
                    <a:pt x="27075" y="55138"/>
                  </a:cubicBezTo>
                  <a:cubicBezTo>
                    <a:pt x="27075" y="54828"/>
                    <a:pt x="27325" y="54578"/>
                    <a:pt x="27635" y="54578"/>
                  </a:cubicBezTo>
                  <a:close/>
                  <a:moveTo>
                    <a:pt x="31373" y="54578"/>
                  </a:moveTo>
                  <a:cubicBezTo>
                    <a:pt x="31671" y="54578"/>
                    <a:pt x="31945" y="54828"/>
                    <a:pt x="31945" y="55138"/>
                  </a:cubicBezTo>
                  <a:cubicBezTo>
                    <a:pt x="31945" y="55435"/>
                    <a:pt x="31683" y="55709"/>
                    <a:pt x="31373" y="55709"/>
                  </a:cubicBezTo>
                  <a:cubicBezTo>
                    <a:pt x="31064" y="55709"/>
                    <a:pt x="30814" y="55459"/>
                    <a:pt x="30814" y="55138"/>
                  </a:cubicBezTo>
                  <a:cubicBezTo>
                    <a:pt x="30814" y="54828"/>
                    <a:pt x="31064" y="54578"/>
                    <a:pt x="31373" y="54578"/>
                  </a:cubicBezTo>
                  <a:close/>
                  <a:moveTo>
                    <a:pt x="35100" y="54578"/>
                  </a:moveTo>
                  <a:cubicBezTo>
                    <a:pt x="35409" y="54578"/>
                    <a:pt x="35659" y="54828"/>
                    <a:pt x="35659" y="55138"/>
                  </a:cubicBezTo>
                  <a:cubicBezTo>
                    <a:pt x="35659" y="55459"/>
                    <a:pt x="35409" y="55709"/>
                    <a:pt x="35100" y="55709"/>
                  </a:cubicBezTo>
                  <a:cubicBezTo>
                    <a:pt x="34778" y="55709"/>
                    <a:pt x="34528" y="55459"/>
                    <a:pt x="34528" y="55138"/>
                  </a:cubicBezTo>
                  <a:cubicBezTo>
                    <a:pt x="34528" y="54828"/>
                    <a:pt x="34778" y="54578"/>
                    <a:pt x="35100" y="54578"/>
                  </a:cubicBezTo>
                  <a:close/>
                  <a:moveTo>
                    <a:pt x="38815" y="54578"/>
                  </a:moveTo>
                  <a:cubicBezTo>
                    <a:pt x="39112" y="54578"/>
                    <a:pt x="39386" y="54828"/>
                    <a:pt x="39386" y="55138"/>
                  </a:cubicBezTo>
                  <a:cubicBezTo>
                    <a:pt x="39386" y="55435"/>
                    <a:pt x="39124" y="55709"/>
                    <a:pt x="38815" y="55709"/>
                  </a:cubicBezTo>
                  <a:cubicBezTo>
                    <a:pt x="38517" y="55709"/>
                    <a:pt x="38255" y="55459"/>
                    <a:pt x="38255" y="55138"/>
                  </a:cubicBezTo>
                  <a:cubicBezTo>
                    <a:pt x="38255" y="54828"/>
                    <a:pt x="38505" y="54578"/>
                    <a:pt x="38815" y="54578"/>
                  </a:cubicBezTo>
                  <a:close/>
                  <a:moveTo>
                    <a:pt x="42553" y="54578"/>
                  </a:moveTo>
                  <a:cubicBezTo>
                    <a:pt x="42863" y="54578"/>
                    <a:pt x="43113" y="54828"/>
                    <a:pt x="43113" y="55138"/>
                  </a:cubicBezTo>
                  <a:cubicBezTo>
                    <a:pt x="43113" y="55459"/>
                    <a:pt x="42863" y="55709"/>
                    <a:pt x="42553" y="55709"/>
                  </a:cubicBezTo>
                  <a:cubicBezTo>
                    <a:pt x="42232" y="55709"/>
                    <a:pt x="41982" y="55459"/>
                    <a:pt x="41982" y="55138"/>
                  </a:cubicBezTo>
                  <a:cubicBezTo>
                    <a:pt x="41982" y="54828"/>
                    <a:pt x="42244" y="54578"/>
                    <a:pt x="42553" y="54578"/>
                  </a:cubicBezTo>
                  <a:close/>
                  <a:moveTo>
                    <a:pt x="46268" y="54578"/>
                  </a:moveTo>
                  <a:cubicBezTo>
                    <a:pt x="46565" y="54578"/>
                    <a:pt x="46839" y="54828"/>
                    <a:pt x="46839" y="55138"/>
                  </a:cubicBezTo>
                  <a:cubicBezTo>
                    <a:pt x="46839" y="55435"/>
                    <a:pt x="46589" y="55709"/>
                    <a:pt x="46268" y="55709"/>
                  </a:cubicBezTo>
                  <a:cubicBezTo>
                    <a:pt x="45970" y="55709"/>
                    <a:pt x="45708" y="55459"/>
                    <a:pt x="45708" y="55138"/>
                  </a:cubicBezTo>
                  <a:cubicBezTo>
                    <a:pt x="45708" y="54828"/>
                    <a:pt x="45958" y="54578"/>
                    <a:pt x="46268" y="54578"/>
                  </a:cubicBezTo>
                  <a:close/>
                  <a:moveTo>
                    <a:pt x="50006" y="54578"/>
                  </a:moveTo>
                  <a:cubicBezTo>
                    <a:pt x="50316" y="54578"/>
                    <a:pt x="50578" y="54828"/>
                    <a:pt x="50578" y="55138"/>
                  </a:cubicBezTo>
                  <a:cubicBezTo>
                    <a:pt x="50578" y="55459"/>
                    <a:pt x="50316" y="55709"/>
                    <a:pt x="50006" y="55709"/>
                  </a:cubicBezTo>
                  <a:cubicBezTo>
                    <a:pt x="49697" y="55709"/>
                    <a:pt x="49447" y="55459"/>
                    <a:pt x="49447" y="55138"/>
                  </a:cubicBezTo>
                  <a:cubicBezTo>
                    <a:pt x="49447" y="54828"/>
                    <a:pt x="49697" y="54578"/>
                    <a:pt x="50006" y="54578"/>
                  </a:cubicBezTo>
                  <a:close/>
                  <a:moveTo>
                    <a:pt x="53733" y="54578"/>
                  </a:moveTo>
                  <a:cubicBezTo>
                    <a:pt x="54031" y="54578"/>
                    <a:pt x="54293" y="54828"/>
                    <a:pt x="54293" y="55138"/>
                  </a:cubicBezTo>
                  <a:cubicBezTo>
                    <a:pt x="54293" y="55435"/>
                    <a:pt x="54043" y="55709"/>
                    <a:pt x="53733" y="55709"/>
                  </a:cubicBezTo>
                  <a:cubicBezTo>
                    <a:pt x="53412" y="55709"/>
                    <a:pt x="53162" y="55459"/>
                    <a:pt x="53162" y="55138"/>
                  </a:cubicBezTo>
                  <a:cubicBezTo>
                    <a:pt x="53162" y="54828"/>
                    <a:pt x="53412" y="54578"/>
                    <a:pt x="53733" y="54578"/>
                  </a:cubicBezTo>
                  <a:close/>
                  <a:moveTo>
                    <a:pt x="57460" y="54578"/>
                  </a:moveTo>
                  <a:cubicBezTo>
                    <a:pt x="57781" y="54578"/>
                    <a:pt x="58031" y="54828"/>
                    <a:pt x="58031" y="55138"/>
                  </a:cubicBezTo>
                  <a:cubicBezTo>
                    <a:pt x="58031" y="55459"/>
                    <a:pt x="57781" y="55709"/>
                    <a:pt x="57460" y="55709"/>
                  </a:cubicBezTo>
                  <a:cubicBezTo>
                    <a:pt x="57150" y="55709"/>
                    <a:pt x="56900" y="55459"/>
                    <a:pt x="56900" y="55138"/>
                  </a:cubicBezTo>
                  <a:cubicBezTo>
                    <a:pt x="56900" y="54828"/>
                    <a:pt x="57150" y="54578"/>
                    <a:pt x="57460" y="54578"/>
                  </a:cubicBezTo>
                  <a:close/>
                  <a:moveTo>
                    <a:pt x="61186" y="54578"/>
                  </a:moveTo>
                  <a:cubicBezTo>
                    <a:pt x="61484" y="54578"/>
                    <a:pt x="61746" y="54828"/>
                    <a:pt x="61746" y="55138"/>
                  </a:cubicBezTo>
                  <a:cubicBezTo>
                    <a:pt x="61746" y="55435"/>
                    <a:pt x="61496" y="55709"/>
                    <a:pt x="61186" y="55709"/>
                  </a:cubicBezTo>
                  <a:cubicBezTo>
                    <a:pt x="60877" y="55709"/>
                    <a:pt x="60615" y="55459"/>
                    <a:pt x="60615" y="55138"/>
                  </a:cubicBezTo>
                  <a:cubicBezTo>
                    <a:pt x="60615" y="54828"/>
                    <a:pt x="60877" y="54578"/>
                    <a:pt x="61186" y="54578"/>
                  </a:cubicBezTo>
                  <a:close/>
                  <a:moveTo>
                    <a:pt x="64925" y="54578"/>
                  </a:moveTo>
                  <a:cubicBezTo>
                    <a:pt x="65234" y="54578"/>
                    <a:pt x="65485" y="54828"/>
                    <a:pt x="65485" y="55138"/>
                  </a:cubicBezTo>
                  <a:cubicBezTo>
                    <a:pt x="65485" y="55459"/>
                    <a:pt x="65234" y="55709"/>
                    <a:pt x="64925" y="55709"/>
                  </a:cubicBezTo>
                  <a:cubicBezTo>
                    <a:pt x="64603" y="55709"/>
                    <a:pt x="64353" y="55459"/>
                    <a:pt x="64353" y="55138"/>
                  </a:cubicBezTo>
                  <a:cubicBezTo>
                    <a:pt x="64353" y="54828"/>
                    <a:pt x="64603" y="54578"/>
                    <a:pt x="64925" y="54578"/>
                  </a:cubicBezTo>
                  <a:close/>
                  <a:moveTo>
                    <a:pt x="68640" y="54578"/>
                  </a:moveTo>
                  <a:cubicBezTo>
                    <a:pt x="68937" y="54578"/>
                    <a:pt x="69211" y="54828"/>
                    <a:pt x="69211" y="55138"/>
                  </a:cubicBezTo>
                  <a:cubicBezTo>
                    <a:pt x="69211" y="55435"/>
                    <a:pt x="68949" y="55709"/>
                    <a:pt x="68640" y="55709"/>
                  </a:cubicBezTo>
                  <a:cubicBezTo>
                    <a:pt x="68330" y="55709"/>
                    <a:pt x="68080" y="55459"/>
                    <a:pt x="68080" y="55138"/>
                  </a:cubicBezTo>
                  <a:cubicBezTo>
                    <a:pt x="68092" y="54828"/>
                    <a:pt x="68330" y="54578"/>
                    <a:pt x="68640" y="54578"/>
                  </a:cubicBezTo>
                  <a:close/>
                  <a:moveTo>
                    <a:pt x="72366" y="54578"/>
                  </a:moveTo>
                  <a:cubicBezTo>
                    <a:pt x="72676" y="54578"/>
                    <a:pt x="72926" y="54828"/>
                    <a:pt x="72926" y="55138"/>
                  </a:cubicBezTo>
                  <a:cubicBezTo>
                    <a:pt x="72926" y="55459"/>
                    <a:pt x="72676" y="55709"/>
                    <a:pt x="72366" y="55709"/>
                  </a:cubicBezTo>
                  <a:cubicBezTo>
                    <a:pt x="72045" y="55709"/>
                    <a:pt x="71795" y="55459"/>
                    <a:pt x="71795" y="55138"/>
                  </a:cubicBezTo>
                  <a:cubicBezTo>
                    <a:pt x="71795" y="54828"/>
                    <a:pt x="72069" y="54578"/>
                    <a:pt x="72366" y="54578"/>
                  </a:cubicBezTo>
                  <a:close/>
                  <a:moveTo>
                    <a:pt x="76093" y="54578"/>
                  </a:moveTo>
                  <a:cubicBezTo>
                    <a:pt x="76391" y="54578"/>
                    <a:pt x="76664" y="54828"/>
                    <a:pt x="76664" y="55138"/>
                  </a:cubicBezTo>
                  <a:cubicBezTo>
                    <a:pt x="76664" y="55435"/>
                    <a:pt x="76403" y="55709"/>
                    <a:pt x="76093" y="55709"/>
                  </a:cubicBezTo>
                  <a:cubicBezTo>
                    <a:pt x="75795" y="55709"/>
                    <a:pt x="75533" y="55459"/>
                    <a:pt x="75533" y="55138"/>
                  </a:cubicBezTo>
                  <a:cubicBezTo>
                    <a:pt x="75533" y="54828"/>
                    <a:pt x="75783" y="54578"/>
                    <a:pt x="76093" y="54578"/>
                  </a:cubicBezTo>
                  <a:close/>
                  <a:moveTo>
                    <a:pt x="79712" y="54578"/>
                  </a:moveTo>
                  <a:cubicBezTo>
                    <a:pt x="80010" y="54578"/>
                    <a:pt x="80284" y="54828"/>
                    <a:pt x="80284" y="55138"/>
                  </a:cubicBezTo>
                  <a:cubicBezTo>
                    <a:pt x="80284" y="55435"/>
                    <a:pt x="80022" y="55709"/>
                    <a:pt x="79712" y="55709"/>
                  </a:cubicBezTo>
                  <a:cubicBezTo>
                    <a:pt x="79403" y="55709"/>
                    <a:pt x="79153" y="55459"/>
                    <a:pt x="79153" y="55138"/>
                  </a:cubicBezTo>
                  <a:cubicBezTo>
                    <a:pt x="79153" y="54828"/>
                    <a:pt x="79403" y="54578"/>
                    <a:pt x="79712" y="54578"/>
                  </a:cubicBezTo>
                  <a:close/>
                  <a:moveTo>
                    <a:pt x="83451" y="54578"/>
                  </a:moveTo>
                  <a:cubicBezTo>
                    <a:pt x="83761" y="54578"/>
                    <a:pt x="84011" y="54828"/>
                    <a:pt x="84011" y="55138"/>
                  </a:cubicBezTo>
                  <a:cubicBezTo>
                    <a:pt x="84011" y="55459"/>
                    <a:pt x="83761" y="55709"/>
                    <a:pt x="83451" y="55709"/>
                  </a:cubicBezTo>
                  <a:cubicBezTo>
                    <a:pt x="83141" y="55709"/>
                    <a:pt x="82880" y="55459"/>
                    <a:pt x="82880" y="55138"/>
                  </a:cubicBezTo>
                  <a:cubicBezTo>
                    <a:pt x="82880" y="54828"/>
                    <a:pt x="83141" y="54578"/>
                    <a:pt x="83451" y="54578"/>
                  </a:cubicBezTo>
                  <a:close/>
                  <a:moveTo>
                    <a:pt x="87166" y="54578"/>
                  </a:moveTo>
                  <a:cubicBezTo>
                    <a:pt x="87463" y="54578"/>
                    <a:pt x="87737" y="54828"/>
                    <a:pt x="87737" y="55138"/>
                  </a:cubicBezTo>
                  <a:cubicBezTo>
                    <a:pt x="87737" y="55435"/>
                    <a:pt x="87475" y="55709"/>
                    <a:pt x="87166" y="55709"/>
                  </a:cubicBezTo>
                  <a:cubicBezTo>
                    <a:pt x="86856" y="55709"/>
                    <a:pt x="86606" y="55459"/>
                    <a:pt x="86606" y="55138"/>
                  </a:cubicBezTo>
                  <a:cubicBezTo>
                    <a:pt x="86606" y="54828"/>
                    <a:pt x="86856" y="54578"/>
                    <a:pt x="87166" y="54578"/>
                  </a:cubicBezTo>
                  <a:close/>
                  <a:moveTo>
                    <a:pt x="90904" y="54578"/>
                  </a:moveTo>
                  <a:cubicBezTo>
                    <a:pt x="91214" y="54578"/>
                    <a:pt x="91464" y="54828"/>
                    <a:pt x="91464" y="55138"/>
                  </a:cubicBezTo>
                  <a:cubicBezTo>
                    <a:pt x="91464" y="55459"/>
                    <a:pt x="91214" y="55709"/>
                    <a:pt x="90904" y="55709"/>
                  </a:cubicBezTo>
                  <a:cubicBezTo>
                    <a:pt x="90595" y="55709"/>
                    <a:pt x="90345" y="55459"/>
                    <a:pt x="90345" y="55138"/>
                  </a:cubicBezTo>
                  <a:cubicBezTo>
                    <a:pt x="90345" y="54828"/>
                    <a:pt x="90595" y="54578"/>
                    <a:pt x="90904" y="54578"/>
                  </a:cubicBezTo>
                  <a:close/>
                  <a:moveTo>
                    <a:pt x="94631" y="54578"/>
                  </a:moveTo>
                  <a:cubicBezTo>
                    <a:pt x="94929" y="54578"/>
                    <a:pt x="95191" y="54828"/>
                    <a:pt x="95191" y="55138"/>
                  </a:cubicBezTo>
                  <a:cubicBezTo>
                    <a:pt x="95191" y="55435"/>
                    <a:pt x="94941" y="55709"/>
                    <a:pt x="94631" y="55709"/>
                  </a:cubicBezTo>
                  <a:cubicBezTo>
                    <a:pt x="94310" y="55709"/>
                    <a:pt x="94060" y="55459"/>
                    <a:pt x="94060" y="55138"/>
                  </a:cubicBezTo>
                  <a:cubicBezTo>
                    <a:pt x="94071" y="54828"/>
                    <a:pt x="94310" y="54578"/>
                    <a:pt x="94631" y="54578"/>
                  </a:cubicBezTo>
                  <a:close/>
                  <a:moveTo>
                    <a:pt x="98346" y="54578"/>
                  </a:moveTo>
                  <a:cubicBezTo>
                    <a:pt x="98655" y="54578"/>
                    <a:pt x="98905" y="54828"/>
                    <a:pt x="98905" y="55138"/>
                  </a:cubicBezTo>
                  <a:cubicBezTo>
                    <a:pt x="98905" y="55459"/>
                    <a:pt x="98655" y="55709"/>
                    <a:pt x="98346" y="55709"/>
                  </a:cubicBezTo>
                  <a:cubicBezTo>
                    <a:pt x="98036" y="55709"/>
                    <a:pt x="97786" y="55459"/>
                    <a:pt x="97786" y="55138"/>
                  </a:cubicBezTo>
                  <a:cubicBezTo>
                    <a:pt x="97786" y="54828"/>
                    <a:pt x="98036" y="54578"/>
                    <a:pt x="98346" y="54578"/>
                  </a:cubicBezTo>
                  <a:close/>
                  <a:moveTo>
                    <a:pt x="102084" y="54578"/>
                  </a:moveTo>
                  <a:cubicBezTo>
                    <a:pt x="102382" y="54578"/>
                    <a:pt x="102644" y="54828"/>
                    <a:pt x="102644" y="55138"/>
                  </a:cubicBezTo>
                  <a:cubicBezTo>
                    <a:pt x="102644" y="55435"/>
                    <a:pt x="102394" y="55709"/>
                    <a:pt x="102084" y="55709"/>
                  </a:cubicBezTo>
                  <a:cubicBezTo>
                    <a:pt x="101787" y="55709"/>
                    <a:pt x="101513" y="55459"/>
                    <a:pt x="101513" y="55138"/>
                  </a:cubicBezTo>
                  <a:cubicBezTo>
                    <a:pt x="101513" y="54828"/>
                    <a:pt x="101775" y="54578"/>
                    <a:pt x="102084" y="54578"/>
                  </a:cubicBezTo>
                  <a:close/>
                  <a:moveTo>
                    <a:pt x="105799" y="54578"/>
                  </a:moveTo>
                  <a:cubicBezTo>
                    <a:pt x="106121" y="54578"/>
                    <a:pt x="106371" y="54828"/>
                    <a:pt x="106371" y="55138"/>
                  </a:cubicBezTo>
                  <a:cubicBezTo>
                    <a:pt x="106371" y="55459"/>
                    <a:pt x="106109" y="55709"/>
                    <a:pt x="105799" y="55709"/>
                  </a:cubicBezTo>
                  <a:cubicBezTo>
                    <a:pt x="105490" y="55709"/>
                    <a:pt x="105239" y="55459"/>
                    <a:pt x="105239" y="55138"/>
                  </a:cubicBezTo>
                  <a:cubicBezTo>
                    <a:pt x="105239" y="54828"/>
                    <a:pt x="105490" y="54578"/>
                    <a:pt x="105799" y="54578"/>
                  </a:cubicBezTo>
                  <a:close/>
                  <a:moveTo>
                    <a:pt x="109538" y="54578"/>
                  </a:moveTo>
                  <a:cubicBezTo>
                    <a:pt x="109835" y="54578"/>
                    <a:pt x="110109" y="54828"/>
                    <a:pt x="110109" y="55138"/>
                  </a:cubicBezTo>
                  <a:cubicBezTo>
                    <a:pt x="110109" y="55435"/>
                    <a:pt x="109847" y="55709"/>
                    <a:pt x="109538" y="55709"/>
                  </a:cubicBezTo>
                  <a:cubicBezTo>
                    <a:pt x="109228" y="55709"/>
                    <a:pt x="108978" y="55459"/>
                    <a:pt x="108978" y="55138"/>
                  </a:cubicBezTo>
                  <a:cubicBezTo>
                    <a:pt x="108978" y="54828"/>
                    <a:pt x="109228" y="54578"/>
                    <a:pt x="109538" y="54578"/>
                  </a:cubicBezTo>
                  <a:close/>
                  <a:moveTo>
                    <a:pt x="113264" y="54578"/>
                  </a:moveTo>
                  <a:cubicBezTo>
                    <a:pt x="113574" y="54578"/>
                    <a:pt x="113824" y="54828"/>
                    <a:pt x="113824" y="55138"/>
                  </a:cubicBezTo>
                  <a:cubicBezTo>
                    <a:pt x="113824" y="55459"/>
                    <a:pt x="113574" y="55709"/>
                    <a:pt x="113264" y="55709"/>
                  </a:cubicBezTo>
                  <a:cubicBezTo>
                    <a:pt x="112943" y="55709"/>
                    <a:pt x="112693" y="55459"/>
                    <a:pt x="112693" y="55138"/>
                  </a:cubicBezTo>
                  <a:cubicBezTo>
                    <a:pt x="112693" y="54828"/>
                    <a:pt x="112943" y="54578"/>
                    <a:pt x="113264" y="54578"/>
                  </a:cubicBezTo>
                  <a:close/>
                  <a:moveTo>
                    <a:pt x="116991" y="54578"/>
                  </a:moveTo>
                  <a:cubicBezTo>
                    <a:pt x="117289" y="54578"/>
                    <a:pt x="117562" y="54828"/>
                    <a:pt x="117562" y="55138"/>
                  </a:cubicBezTo>
                  <a:cubicBezTo>
                    <a:pt x="117562" y="55435"/>
                    <a:pt x="117312" y="55709"/>
                    <a:pt x="116991" y="55709"/>
                  </a:cubicBezTo>
                  <a:cubicBezTo>
                    <a:pt x="116681" y="55709"/>
                    <a:pt x="116431" y="55459"/>
                    <a:pt x="116431" y="55138"/>
                  </a:cubicBezTo>
                  <a:cubicBezTo>
                    <a:pt x="116431" y="54828"/>
                    <a:pt x="116681" y="54578"/>
                    <a:pt x="116991" y="54578"/>
                  </a:cubicBezTo>
                  <a:close/>
                  <a:moveTo>
                    <a:pt x="120718" y="54578"/>
                  </a:moveTo>
                  <a:cubicBezTo>
                    <a:pt x="121027" y="54578"/>
                    <a:pt x="121277" y="54828"/>
                    <a:pt x="121277" y="55138"/>
                  </a:cubicBezTo>
                  <a:cubicBezTo>
                    <a:pt x="121277" y="55459"/>
                    <a:pt x="121027" y="55709"/>
                    <a:pt x="120718" y="55709"/>
                  </a:cubicBezTo>
                  <a:cubicBezTo>
                    <a:pt x="120408" y="55709"/>
                    <a:pt x="120146" y="55459"/>
                    <a:pt x="120146" y="55138"/>
                  </a:cubicBezTo>
                  <a:cubicBezTo>
                    <a:pt x="120146" y="54828"/>
                    <a:pt x="120420" y="54578"/>
                    <a:pt x="120718" y="54578"/>
                  </a:cubicBezTo>
                  <a:close/>
                  <a:moveTo>
                    <a:pt x="124456" y="54578"/>
                  </a:moveTo>
                  <a:cubicBezTo>
                    <a:pt x="124754" y="54578"/>
                    <a:pt x="125016" y="54828"/>
                    <a:pt x="125016" y="55138"/>
                  </a:cubicBezTo>
                  <a:cubicBezTo>
                    <a:pt x="125016" y="55435"/>
                    <a:pt x="124766" y="55709"/>
                    <a:pt x="124456" y="55709"/>
                  </a:cubicBezTo>
                  <a:cubicBezTo>
                    <a:pt x="124135" y="55709"/>
                    <a:pt x="123885" y="55459"/>
                    <a:pt x="123885" y="55138"/>
                  </a:cubicBezTo>
                  <a:cubicBezTo>
                    <a:pt x="123885" y="54828"/>
                    <a:pt x="124135" y="54578"/>
                    <a:pt x="124456" y="54578"/>
                  </a:cubicBezTo>
                  <a:close/>
                  <a:moveTo>
                    <a:pt x="128171" y="54578"/>
                  </a:moveTo>
                  <a:cubicBezTo>
                    <a:pt x="128480" y="54578"/>
                    <a:pt x="128742" y="54828"/>
                    <a:pt x="128742" y="55138"/>
                  </a:cubicBezTo>
                  <a:cubicBezTo>
                    <a:pt x="128742" y="55459"/>
                    <a:pt x="128480" y="55709"/>
                    <a:pt x="128171" y="55709"/>
                  </a:cubicBezTo>
                  <a:cubicBezTo>
                    <a:pt x="127861" y="55709"/>
                    <a:pt x="127611" y="55459"/>
                    <a:pt x="127611" y="55138"/>
                  </a:cubicBezTo>
                  <a:cubicBezTo>
                    <a:pt x="127611" y="54828"/>
                    <a:pt x="127861" y="54578"/>
                    <a:pt x="128171" y="54578"/>
                  </a:cubicBezTo>
                  <a:close/>
                  <a:moveTo>
                    <a:pt x="131898" y="54578"/>
                  </a:moveTo>
                  <a:cubicBezTo>
                    <a:pt x="132195" y="54578"/>
                    <a:pt x="132457" y="54828"/>
                    <a:pt x="132457" y="55138"/>
                  </a:cubicBezTo>
                  <a:cubicBezTo>
                    <a:pt x="132457" y="55435"/>
                    <a:pt x="132207" y="55709"/>
                    <a:pt x="131898" y="55709"/>
                  </a:cubicBezTo>
                  <a:cubicBezTo>
                    <a:pt x="131600" y="55709"/>
                    <a:pt x="131326" y="55459"/>
                    <a:pt x="131326" y="55138"/>
                  </a:cubicBezTo>
                  <a:cubicBezTo>
                    <a:pt x="131338" y="54828"/>
                    <a:pt x="131576" y="54578"/>
                    <a:pt x="131898" y="54578"/>
                  </a:cubicBezTo>
                  <a:close/>
                  <a:moveTo>
                    <a:pt x="135624" y="54578"/>
                  </a:moveTo>
                  <a:cubicBezTo>
                    <a:pt x="135946" y="54578"/>
                    <a:pt x="136196" y="54828"/>
                    <a:pt x="136196" y="55138"/>
                  </a:cubicBezTo>
                  <a:cubicBezTo>
                    <a:pt x="136196" y="55459"/>
                    <a:pt x="135934" y="55709"/>
                    <a:pt x="135624" y="55709"/>
                  </a:cubicBezTo>
                  <a:cubicBezTo>
                    <a:pt x="135315" y="55709"/>
                    <a:pt x="135065" y="55459"/>
                    <a:pt x="135065" y="55138"/>
                  </a:cubicBezTo>
                  <a:cubicBezTo>
                    <a:pt x="135065" y="54828"/>
                    <a:pt x="135315" y="54578"/>
                    <a:pt x="135624" y="54578"/>
                  </a:cubicBezTo>
                  <a:close/>
                  <a:moveTo>
                    <a:pt x="139351" y="54578"/>
                  </a:moveTo>
                  <a:cubicBezTo>
                    <a:pt x="139649" y="54578"/>
                    <a:pt x="139910" y="54828"/>
                    <a:pt x="139910" y="55138"/>
                  </a:cubicBezTo>
                  <a:cubicBezTo>
                    <a:pt x="139910" y="55435"/>
                    <a:pt x="139660" y="55709"/>
                    <a:pt x="139351" y="55709"/>
                  </a:cubicBezTo>
                  <a:cubicBezTo>
                    <a:pt x="139053" y="55709"/>
                    <a:pt x="138779" y="55459"/>
                    <a:pt x="138779" y="55138"/>
                  </a:cubicBezTo>
                  <a:cubicBezTo>
                    <a:pt x="138779" y="54828"/>
                    <a:pt x="139041" y="54578"/>
                    <a:pt x="139351" y="54578"/>
                  </a:cubicBezTo>
                  <a:close/>
                  <a:moveTo>
                    <a:pt x="143089" y="54578"/>
                  </a:moveTo>
                  <a:cubicBezTo>
                    <a:pt x="143399" y="54578"/>
                    <a:pt x="143649" y="54828"/>
                    <a:pt x="143649" y="55138"/>
                  </a:cubicBezTo>
                  <a:cubicBezTo>
                    <a:pt x="143649" y="55459"/>
                    <a:pt x="143399" y="55709"/>
                    <a:pt x="143089" y="55709"/>
                  </a:cubicBezTo>
                  <a:cubicBezTo>
                    <a:pt x="142768" y="55709"/>
                    <a:pt x="142518" y="55459"/>
                    <a:pt x="142518" y="55138"/>
                  </a:cubicBezTo>
                  <a:cubicBezTo>
                    <a:pt x="142518" y="54828"/>
                    <a:pt x="142768" y="54578"/>
                    <a:pt x="143089" y="54578"/>
                  </a:cubicBezTo>
                  <a:close/>
                  <a:moveTo>
                    <a:pt x="146804" y="54578"/>
                  </a:moveTo>
                  <a:cubicBezTo>
                    <a:pt x="147102" y="54578"/>
                    <a:pt x="147376" y="54828"/>
                    <a:pt x="147376" y="55138"/>
                  </a:cubicBezTo>
                  <a:cubicBezTo>
                    <a:pt x="147376" y="55435"/>
                    <a:pt x="147114" y="55709"/>
                    <a:pt x="146804" y="55709"/>
                  </a:cubicBezTo>
                  <a:cubicBezTo>
                    <a:pt x="146495" y="55709"/>
                    <a:pt x="146245" y="55459"/>
                    <a:pt x="146245" y="55138"/>
                  </a:cubicBezTo>
                  <a:cubicBezTo>
                    <a:pt x="146257" y="54828"/>
                    <a:pt x="146495" y="54578"/>
                    <a:pt x="146804" y="54578"/>
                  </a:cubicBezTo>
                  <a:close/>
                  <a:moveTo>
                    <a:pt x="150543" y="54578"/>
                  </a:moveTo>
                  <a:cubicBezTo>
                    <a:pt x="150852" y="54578"/>
                    <a:pt x="151102" y="54828"/>
                    <a:pt x="151102" y="55138"/>
                  </a:cubicBezTo>
                  <a:cubicBezTo>
                    <a:pt x="151102" y="55459"/>
                    <a:pt x="150852" y="55709"/>
                    <a:pt x="150543" y="55709"/>
                  </a:cubicBezTo>
                  <a:cubicBezTo>
                    <a:pt x="150233" y="55709"/>
                    <a:pt x="149971" y="55459"/>
                    <a:pt x="149971" y="55138"/>
                  </a:cubicBezTo>
                  <a:cubicBezTo>
                    <a:pt x="149971" y="54828"/>
                    <a:pt x="150233" y="54578"/>
                    <a:pt x="150543" y="54578"/>
                  </a:cubicBezTo>
                  <a:close/>
                  <a:moveTo>
                    <a:pt x="3405" y="56436"/>
                  </a:moveTo>
                  <a:cubicBezTo>
                    <a:pt x="3703" y="56436"/>
                    <a:pt x="3977" y="56686"/>
                    <a:pt x="3977" y="57007"/>
                  </a:cubicBezTo>
                  <a:cubicBezTo>
                    <a:pt x="3977" y="57305"/>
                    <a:pt x="3727" y="57567"/>
                    <a:pt x="3405" y="57567"/>
                  </a:cubicBezTo>
                  <a:cubicBezTo>
                    <a:pt x="3096" y="57567"/>
                    <a:pt x="2846" y="57317"/>
                    <a:pt x="2846" y="57007"/>
                  </a:cubicBezTo>
                  <a:cubicBezTo>
                    <a:pt x="2858" y="56686"/>
                    <a:pt x="3096" y="56436"/>
                    <a:pt x="3405" y="56436"/>
                  </a:cubicBezTo>
                  <a:close/>
                  <a:moveTo>
                    <a:pt x="7132" y="56436"/>
                  </a:moveTo>
                  <a:cubicBezTo>
                    <a:pt x="7430" y="56436"/>
                    <a:pt x="7692" y="56686"/>
                    <a:pt x="7692" y="57007"/>
                  </a:cubicBezTo>
                  <a:cubicBezTo>
                    <a:pt x="7692" y="57305"/>
                    <a:pt x="7442" y="57567"/>
                    <a:pt x="7132" y="57567"/>
                  </a:cubicBezTo>
                  <a:cubicBezTo>
                    <a:pt x="6834" y="57567"/>
                    <a:pt x="6560" y="57317"/>
                    <a:pt x="6560" y="57007"/>
                  </a:cubicBezTo>
                  <a:cubicBezTo>
                    <a:pt x="6584" y="56686"/>
                    <a:pt x="6822" y="56436"/>
                    <a:pt x="7132" y="56436"/>
                  </a:cubicBezTo>
                  <a:close/>
                  <a:moveTo>
                    <a:pt x="10871" y="56436"/>
                  </a:moveTo>
                  <a:cubicBezTo>
                    <a:pt x="11168" y="56436"/>
                    <a:pt x="11430" y="56686"/>
                    <a:pt x="11430" y="57007"/>
                  </a:cubicBezTo>
                  <a:cubicBezTo>
                    <a:pt x="11430" y="57305"/>
                    <a:pt x="11180" y="57567"/>
                    <a:pt x="10871" y="57567"/>
                  </a:cubicBezTo>
                  <a:cubicBezTo>
                    <a:pt x="10573" y="57567"/>
                    <a:pt x="10299" y="57317"/>
                    <a:pt x="10299" y="57007"/>
                  </a:cubicBezTo>
                  <a:cubicBezTo>
                    <a:pt x="10299" y="56686"/>
                    <a:pt x="10549" y="56436"/>
                    <a:pt x="10871" y="56436"/>
                  </a:cubicBezTo>
                  <a:close/>
                  <a:moveTo>
                    <a:pt x="14585" y="56436"/>
                  </a:moveTo>
                  <a:cubicBezTo>
                    <a:pt x="14883" y="56436"/>
                    <a:pt x="15157" y="56686"/>
                    <a:pt x="15157" y="57007"/>
                  </a:cubicBezTo>
                  <a:cubicBezTo>
                    <a:pt x="15157" y="57305"/>
                    <a:pt x="14895" y="57567"/>
                    <a:pt x="14585" y="57567"/>
                  </a:cubicBezTo>
                  <a:cubicBezTo>
                    <a:pt x="14288" y="57567"/>
                    <a:pt x="14014" y="57317"/>
                    <a:pt x="14014" y="57007"/>
                  </a:cubicBezTo>
                  <a:cubicBezTo>
                    <a:pt x="14038" y="56686"/>
                    <a:pt x="14276" y="56436"/>
                    <a:pt x="14585" y="56436"/>
                  </a:cubicBezTo>
                  <a:close/>
                  <a:moveTo>
                    <a:pt x="18324" y="56436"/>
                  </a:moveTo>
                  <a:cubicBezTo>
                    <a:pt x="18622" y="56436"/>
                    <a:pt x="18883" y="56686"/>
                    <a:pt x="18883" y="57007"/>
                  </a:cubicBezTo>
                  <a:cubicBezTo>
                    <a:pt x="18883" y="57305"/>
                    <a:pt x="18633" y="57567"/>
                    <a:pt x="18324" y="57567"/>
                  </a:cubicBezTo>
                  <a:cubicBezTo>
                    <a:pt x="18026" y="57567"/>
                    <a:pt x="17752" y="57317"/>
                    <a:pt x="17752" y="57007"/>
                  </a:cubicBezTo>
                  <a:cubicBezTo>
                    <a:pt x="17752" y="56686"/>
                    <a:pt x="18014" y="56436"/>
                    <a:pt x="18324" y="56436"/>
                  </a:cubicBezTo>
                  <a:close/>
                  <a:moveTo>
                    <a:pt x="22039" y="56436"/>
                  </a:moveTo>
                  <a:cubicBezTo>
                    <a:pt x="22336" y="56436"/>
                    <a:pt x="22610" y="56686"/>
                    <a:pt x="22610" y="57007"/>
                  </a:cubicBezTo>
                  <a:cubicBezTo>
                    <a:pt x="22610" y="57305"/>
                    <a:pt x="22360" y="57567"/>
                    <a:pt x="22039" y="57567"/>
                  </a:cubicBezTo>
                  <a:cubicBezTo>
                    <a:pt x="21729" y="57567"/>
                    <a:pt x="21479" y="57317"/>
                    <a:pt x="21479" y="57007"/>
                  </a:cubicBezTo>
                  <a:cubicBezTo>
                    <a:pt x="21491" y="56686"/>
                    <a:pt x="21729" y="56436"/>
                    <a:pt x="22039" y="56436"/>
                  </a:cubicBezTo>
                  <a:close/>
                  <a:moveTo>
                    <a:pt x="25777" y="56436"/>
                  </a:moveTo>
                  <a:cubicBezTo>
                    <a:pt x="26075" y="56436"/>
                    <a:pt x="26349" y="56686"/>
                    <a:pt x="26349" y="57007"/>
                  </a:cubicBezTo>
                  <a:cubicBezTo>
                    <a:pt x="26349" y="57305"/>
                    <a:pt x="26087" y="57567"/>
                    <a:pt x="25777" y="57567"/>
                  </a:cubicBezTo>
                  <a:cubicBezTo>
                    <a:pt x="25468" y="57567"/>
                    <a:pt x="25206" y="57317"/>
                    <a:pt x="25206" y="57007"/>
                  </a:cubicBezTo>
                  <a:cubicBezTo>
                    <a:pt x="25218" y="56686"/>
                    <a:pt x="25468" y="56436"/>
                    <a:pt x="25777" y="56436"/>
                  </a:cubicBezTo>
                  <a:close/>
                  <a:moveTo>
                    <a:pt x="29504" y="56436"/>
                  </a:moveTo>
                  <a:cubicBezTo>
                    <a:pt x="29801" y="56436"/>
                    <a:pt x="30063" y="56686"/>
                    <a:pt x="30063" y="57007"/>
                  </a:cubicBezTo>
                  <a:cubicBezTo>
                    <a:pt x="30063" y="57305"/>
                    <a:pt x="29813" y="57567"/>
                    <a:pt x="29504" y="57567"/>
                  </a:cubicBezTo>
                  <a:cubicBezTo>
                    <a:pt x="29182" y="57567"/>
                    <a:pt x="28932" y="57317"/>
                    <a:pt x="28932" y="57007"/>
                  </a:cubicBezTo>
                  <a:cubicBezTo>
                    <a:pt x="28944" y="56686"/>
                    <a:pt x="29182" y="56436"/>
                    <a:pt x="29504" y="56436"/>
                  </a:cubicBezTo>
                  <a:close/>
                  <a:moveTo>
                    <a:pt x="33230" y="56436"/>
                  </a:moveTo>
                  <a:cubicBezTo>
                    <a:pt x="33528" y="56436"/>
                    <a:pt x="33802" y="56686"/>
                    <a:pt x="33802" y="57007"/>
                  </a:cubicBezTo>
                  <a:cubicBezTo>
                    <a:pt x="33802" y="57305"/>
                    <a:pt x="33552" y="57567"/>
                    <a:pt x="33230" y="57567"/>
                  </a:cubicBezTo>
                  <a:cubicBezTo>
                    <a:pt x="32921" y="57567"/>
                    <a:pt x="32671" y="57317"/>
                    <a:pt x="32671" y="57007"/>
                  </a:cubicBezTo>
                  <a:cubicBezTo>
                    <a:pt x="32671" y="56686"/>
                    <a:pt x="32921" y="56436"/>
                    <a:pt x="33230" y="56436"/>
                  </a:cubicBezTo>
                  <a:close/>
                  <a:moveTo>
                    <a:pt x="36957" y="56436"/>
                  </a:moveTo>
                  <a:cubicBezTo>
                    <a:pt x="37255" y="56436"/>
                    <a:pt x="37517" y="56686"/>
                    <a:pt x="37517" y="57007"/>
                  </a:cubicBezTo>
                  <a:cubicBezTo>
                    <a:pt x="37517" y="57305"/>
                    <a:pt x="37267" y="57567"/>
                    <a:pt x="36957" y="57567"/>
                  </a:cubicBezTo>
                  <a:cubicBezTo>
                    <a:pt x="36648" y="57567"/>
                    <a:pt x="36386" y="57317"/>
                    <a:pt x="36386" y="57007"/>
                  </a:cubicBezTo>
                  <a:cubicBezTo>
                    <a:pt x="36409" y="56686"/>
                    <a:pt x="36648" y="56436"/>
                    <a:pt x="36957" y="56436"/>
                  </a:cubicBezTo>
                  <a:close/>
                  <a:moveTo>
                    <a:pt x="40672" y="56436"/>
                  </a:moveTo>
                  <a:cubicBezTo>
                    <a:pt x="40970" y="56436"/>
                    <a:pt x="41243" y="56686"/>
                    <a:pt x="41243" y="57007"/>
                  </a:cubicBezTo>
                  <a:cubicBezTo>
                    <a:pt x="41243" y="57305"/>
                    <a:pt x="40993" y="57567"/>
                    <a:pt x="40672" y="57567"/>
                  </a:cubicBezTo>
                  <a:cubicBezTo>
                    <a:pt x="40374" y="57567"/>
                    <a:pt x="40112" y="57317"/>
                    <a:pt x="40112" y="57007"/>
                  </a:cubicBezTo>
                  <a:cubicBezTo>
                    <a:pt x="40124" y="56686"/>
                    <a:pt x="40362" y="56436"/>
                    <a:pt x="40672" y="56436"/>
                  </a:cubicBezTo>
                  <a:close/>
                  <a:moveTo>
                    <a:pt x="44410" y="56436"/>
                  </a:moveTo>
                  <a:cubicBezTo>
                    <a:pt x="44708" y="56436"/>
                    <a:pt x="44982" y="56686"/>
                    <a:pt x="44982" y="57007"/>
                  </a:cubicBezTo>
                  <a:cubicBezTo>
                    <a:pt x="44982" y="57305"/>
                    <a:pt x="44720" y="57567"/>
                    <a:pt x="44410" y="57567"/>
                  </a:cubicBezTo>
                  <a:cubicBezTo>
                    <a:pt x="44113" y="57567"/>
                    <a:pt x="43851" y="57317"/>
                    <a:pt x="43851" y="57007"/>
                  </a:cubicBezTo>
                  <a:cubicBezTo>
                    <a:pt x="43851" y="56686"/>
                    <a:pt x="44101" y="56436"/>
                    <a:pt x="44410" y="56436"/>
                  </a:cubicBezTo>
                  <a:close/>
                  <a:moveTo>
                    <a:pt x="48137" y="56436"/>
                  </a:moveTo>
                  <a:cubicBezTo>
                    <a:pt x="48435" y="56436"/>
                    <a:pt x="48697" y="56686"/>
                    <a:pt x="48697" y="57007"/>
                  </a:cubicBezTo>
                  <a:cubicBezTo>
                    <a:pt x="48697" y="57305"/>
                    <a:pt x="48447" y="57567"/>
                    <a:pt x="48137" y="57567"/>
                  </a:cubicBezTo>
                  <a:cubicBezTo>
                    <a:pt x="47839" y="57567"/>
                    <a:pt x="47566" y="57317"/>
                    <a:pt x="47566" y="57007"/>
                  </a:cubicBezTo>
                  <a:cubicBezTo>
                    <a:pt x="47578" y="56686"/>
                    <a:pt x="47839" y="56436"/>
                    <a:pt x="48137" y="56436"/>
                  </a:cubicBezTo>
                  <a:close/>
                  <a:moveTo>
                    <a:pt x="51864" y="56436"/>
                  </a:moveTo>
                  <a:cubicBezTo>
                    <a:pt x="52161" y="56436"/>
                    <a:pt x="52435" y="56686"/>
                    <a:pt x="52435" y="57007"/>
                  </a:cubicBezTo>
                  <a:cubicBezTo>
                    <a:pt x="52435" y="57305"/>
                    <a:pt x="52185" y="57567"/>
                    <a:pt x="51864" y="57567"/>
                  </a:cubicBezTo>
                  <a:cubicBezTo>
                    <a:pt x="51566" y="57567"/>
                    <a:pt x="51304" y="57317"/>
                    <a:pt x="51304" y="57007"/>
                  </a:cubicBezTo>
                  <a:cubicBezTo>
                    <a:pt x="51304" y="56686"/>
                    <a:pt x="51554" y="56436"/>
                    <a:pt x="51864" y="56436"/>
                  </a:cubicBezTo>
                  <a:close/>
                  <a:moveTo>
                    <a:pt x="55602" y="56436"/>
                  </a:moveTo>
                  <a:cubicBezTo>
                    <a:pt x="55900" y="56436"/>
                    <a:pt x="56174" y="56686"/>
                    <a:pt x="56174" y="57007"/>
                  </a:cubicBezTo>
                  <a:cubicBezTo>
                    <a:pt x="56174" y="57305"/>
                    <a:pt x="55912" y="57567"/>
                    <a:pt x="55602" y="57567"/>
                  </a:cubicBezTo>
                  <a:cubicBezTo>
                    <a:pt x="55293" y="57567"/>
                    <a:pt x="55043" y="57317"/>
                    <a:pt x="55043" y="57007"/>
                  </a:cubicBezTo>
                  <a:cubicBezTo>
                    <a:pt x="55043" y="56686"/>
                    <a:pt x="55293" y="56436"/>
                    <a:pt x="55602" y="56436"/>
                  </a:cubicBezTo>
                  <a:close/>
                  <a:moveTo>
                    <a:pt x="59329" y="56436"/>
                  </a:moveTo>
                  <a:cubicBezTo>
                    <a:pt x="59627" y="56436"/>
                    <a:pt x="59889" y="56686"/>
                    <a:pt x="59889" y="57007"/>
                  </a:cubicBezTo>
                  <a:cubicBezTo>
                    <a:pt x="59889" y="57305"/>
                    <a:pt x="59639" y="57567"/>
                    <a:pt x="59329" y="57567"/>
                  </a:cubicBezTo>
                  <a:cubicBezTo>
                    <a:pt x="59008" y="57567"/>
                    <a:pt x="58757" y="57317"/>
                    <a:pt x="58757" y="57007"/>
                  </a:cubicBezTo>
                  <a:cubicBezTo>
                    <a:pt x="58757" y="56686"/>
                    <a:pt x="59008" y="56436"/>
                    <a:pt x="59329" y="56436"/>
                  </a:cubicBezTo>
                  <a:close/>
                  <a:moveTo>
                    <a:pt x="63056" y="56436"/>
                  </a:moveTo>
                  <a:cubicBezTo>
                    <a:pt x="63353" y="56436"/>
                    <a:pt x="63627" y="56686"/>
                    <a:pt x="63627" y="57007"/>
                  </a:cubicBezTo>
                  <a:cubicBezTo>
                    <a:pt x="63627" y="57305"/>
                    <a:pt x="63377" y="57567"/>
                    <a:pt x="63056" y="57567"/>
                  </a:cubicBezTo>
                  <a:cubicBezTo>
                    <a:pt x="62746" y="57567"/>
                    <a:pt x="62496" y="57317"/>
                    <a:pt x="62496" y="57007"/>
                  </a:cubicBezTo>
                  <a:cubicBezTo>
                    <a:pt x="62496" y="56686"/>
                    <a:pt x="62746" y="56436"/>
                    <a:pt x="63056" y="56436"/>
                  </a:cubicBezTo>
                  <a:close/>
                  <a:moveTo>
                    <a:pt x="66782" y="56436"/>
                  </a:moveTo>
                  <a:cubicBezTo>
                    <a:pt x="67080" y="56436"/>
                    <a:pt x="67342" y="56686"/>
                    <a:pt x="67342" y="57007"/>
                  </a:cubicBezTo>
                  <a:cubicBezTo>
                    <a:pt x="67342" y="57305"/>
                    <a:pt x="67092" y="57567"/>
                    <a:pt x="66782" y="57567"/>
                  </a:cubicBezTo>
                  <a:cubicBezTo>
                    <a:pt x="66473" y="57567"/>
                    <a:pt x="66211" y="57317"/>
                    <a:pt x="66211" y="57007"/>
                  </a:cubicBezTo>
                  <a:cubicBezTo>
                    <a:pt x="66235" y="56686"/>
                    <a:pt x="66473" y="56436"/>
                    <a:pt x="66782" y="56436"/>
                  </a:cubicBezTo>
                  <a:close/>
                  <a:moveTo>
                    <a:pt x="70509" y="56436"/>
                  </a:moveTo>
                  <a:cubicBezTo>
                    <a:pt x="70807" y="56436"/>
                    <a:pt x="71080" y="56686"/>
                    <a:pt x="71080" y="57007"/>
                  </a:cubicBezTo>
                  <a:cubicBezTo>
                    <a:pt x="71080" y="57305"/>
                    <a:pt x="70830" y="57567"/>
                    <a:pt x="70509" y="57567"/>
                  </a:cubicBezTo>
                  <a:cubicBezTo>
                    <a:pt x="70199" y="57567"/>
                    <a:pt x="69949" y="57317"/>
                    <a:pt x="69949" y="57007"/>
                  </a:cubicBezTo>
                  <a:cubicBezTo>
                    <a:pt x="69949" y="56686"/>
                    <a:pt x="70199" y="56436"/>
                    <a:pt x="70509" y="56436"/>
                  </a:cubicBezTo>
                  <a:close/>
                  <a:moveTo>
                    <a:pt x="74236" y="56436"/>
                  </a:moveTo>
                  <a:cubicBezTo>
                    <a:pt x="74533" y="56436"/>
                    <a:pt x="74795" y="56686"/>
                    <a:pt x="74795" y="57007"/>
                  </a:cubicBezTo>
                  <a:cubicBezTo>
                    <a:pt x="74795" y="57305"/>
                    <a:pt x="74545" y="57567"/>
                    <a:pt x="74236" y="57567"/>
                  </a:cubicBezTo>
                  <a:cubicBezTo>
                    <a:pt x="73938" y="57567"/>
                    <a:pt x="73676" y="57317"/>
                    <a:pt x="73676" y="57007"/>
                  </a:cubicBezTo>
                  <a:cubicBezTo>
                    <a:pt x="73676" y="56686"/>
                    <a:pt x="73926" y="56436"/>
                    <a:pt x="74236" y="56436"/>
                  </a:cubicBezTo>
                  <a:close/>
                  <a:moveTo>
                    <a:pt x="77855" y="56436"/>
                  </a:moveTo>
                  <a:cubicBezTo>
                    <a:pt x="78153" y="56436"/>
                    <a:pt x="78415" y="56686"/>
                    <a:pt x="78415" y="57007"/>
                  </a:cubicBezTo>
                  <a:cubicBezTo>
                    <a:pt x="78415" y="57305"/>
                    <a:pt x="78165" y="57567"/>
                    <a:pt x="77855" y="57567"/>
                  </a:cubicBezTo>
                  <a:cubicBezTo>
                    <a:pt x="77546" y="57567"/>
                    <a:pt x="77284" y="57317"/>
                    <a:pt x="77284" y="57007"/>
                  </a:cubicBezTo>
                  <a:cubicBezTo>
                    <a:pt x="77284" y="56686"/>
                    <a:pt x="77546" y="56436"/>
                    <a:pt x="77855" y="56436"/>
                  </a:cubicBezTo>
                  <a:close/>
                  <a:moveTo>
                    <a:pt x="81570" y="56436"/>
                  </a:moveTo>
                  <a:cubicBezTo>
                    <a:pt x="81868" y="56436"/>
                    <a:pt x="82141" y="56686"/>
                    <a:pt x="82141" y="57007"/>
                  </a:cubicBezTo>
                  <a:cubicBezTo>
                    <a:pt x="82141" y="57305"/>
                    <a:pt x="81879" y="57567"/>
                    <a:pt x="81570" y="57567"/>
                  </a:cubicBezTo>
                  <a:cubicBezTo>
                    <a:pt x="81260" y="57567"/>
                    <a:pt x="81010" y="57317"/>
                    <a:pt x="81010" y="57007"/>
                  </a:cubicBezTo>
                  <a:cubicBezTo>
                    <a:pt x="81022" y="56686"/>
                    <a:pt x="81260" y="56436"/>
                    <a:pt x="81570" y="56436"/>
                  </a:cubicBezTo>
                  <a:close/>
                  <a:moveTo>
                    <a:pt x="85308" y="56436"/>
                  </a:moveTo>
                  <a:cubicBezTo>
                    <a:pt x="85606" y="56436"/>
                    <a:pt x="85880" y="56686"/>
                    <a:pt x="85880" y="57007"/>
                  </a:cubicBezTo>
                  <a:cubicBezTo>
                    <a:pt x="85880" y="57305"/>
                    <a:pt x="85618" y="57567"/>
                    <a:pt x="85308" y="57567"/>
                  </a:cubicBezTo>
                  <a:cubicBezTo>
                    <a:pt x="84999" y="57567"/>
                    <a:pt x="84749" y="57317"/>
                    <a:pt x="84749" y="57007"/>
                  </a:cubicBezTo>
                  <a:cubicBezTo>
                    <a:pt x="84749" y="56686"/>
                    <a:pt x="84999" y="56436"/>
                    <a:pt x="85308" y="56436"/>
                  </a:cubicBezTo>
                  <a:close/>
                  <a:moveTo>
                    <a:pt x="89035" y="56436"/>
                  </a:moveTo>
                  <a:cubicBezTo>
                    <a:pt x="89333" y="56436"/>
                    <a:pt x="89595" y="56686"/>
                    <a:pt x="89595" y="57007"/>
                  </a:cubicBezTo>
                  <a:cubicBezTo>
                    <a:pt x="89595" y="57305"/>
                    <a:pt x="89345" y="57567"/>
                    <a:pt x="89035" y="57567"/>
                  </a:cubicBezTo>
                  <a:cubicBezTo>
                    <a:pt x="88714" y="57567"/>
                    <a:pt x="88464" y="57317"/>
                    <a:pt x="88464" y="57007"/>
                  </a:cubicBezTo>
                  <a:cubicBezTo>
                    <a:pt x="88475" y="56686"/>
                    <a:pt x="88714" y="56436"/>
                    <a:pt x="89035" y="56436"/>
                  </a:cubicBezTo>
                  <a:close/>
                  <a:moveTo>
                    <a:pt x="92762" y="56436"/>
                  </a:moveTo>
                  <a:cubicBezTo>
                    <a:pt x="93059" y="56436"/>
                    <a:pt x="93333" y="56686"/>
                    <a:pt x="93333" y="57007"/>
                  </a:cubicBezTo>
                  <a:cubicBezTo>
                    <a:pt x="93333" y="57305"/>
                    <a:pt x="93071" y="57567"/>
                    <a:pt x="92762" y="57567"/>
                  </a:cubicBezTo>
                  <a:cubicBezTo>
                    <a:pt x="92452" y="57567"/>
                    <a:pt x="92202" y="57317"/>
                    <a:pt x="92202" y="57007"/>
                  </a:cubicBezTo>
                  <a:cubicBezTo>
                    <a:pt x="92202" y="56686"/>
                    <a:pt x="92452" y="56436"/>
                    <a:pt x="92762" y="56436"/>
                  </a:cubicBezTo>
                  <a:close/>
                  <a:moveTo>
                    <a:pt x="96488" y="56436"/>
                  </a:moveTo>
                  <a:cubicBezTo>
                    <a:pt x="96786" y="56436"/>
                    <a:pt x="97048" y="56686"/>
                    <a:pt x="97048" y="57007"/>
                  </a:cubicBezTo>
                  <a:cubicBezTo>
                    <a:pt x="97048" y="57305"/>
                    <a:pt x="96798" y="57567"/>
                    <a:pt x="96488" y="57567"/>
                  </a:cubicBezTo>
                  <a:cubicBezTo>
                    <a:pt x="96191" y="57567"/>
                    <a:pt x="95917" y="57317"/>
                    <a:pt x="95917" y="57007"/>
                  </a:cubicBezTo>
                  <a:cubicBezTo>
                    <a:pt x="95917" y="56686"/>
                    <a:pt x="96179" y="56436"/>
                    <a:pt x="96488" y="56436"/>
                  </a:cubicBezTo>
                  <a:close/>
                  <a:moveTo>
                    <a:pt x="100203" y="56436"/>
                  </a:moveTo>
                  <a:cubicBezTo>
                    <a:pt x="100501" y="56436"/>
                    <a:pt x="100775" y="56686"/>
                    <a:pt x="100775" y="57007"/>
                  </a:cubicBezTo>
                  <a:cubicBezTo>
                    <a:pt x="100775" y="57305"/>
                    <a:pt x="100513" y="57567"/>
                    <a:pt x="100203" y="57567"/>
                  </a:cubicBezTo>
                  <a:cubicBezTo>
                    <a:pt x="99905" y="57567"/>
                    <a:pt x="99644" y="57317"/>
                    <a:pt x="99644" y="57007"/>
                  </a:cubicBezTo>
                  <a:cubicBezTo>
                    <a:pt x="99655" y="56686"/>
                    <a:pt x="99894" y="56436"/>
                    <a:pt x="100203" y="56436"/>
                  </a:cubicBezTo>
                  <a:close/>
                  <a:moveTo>
                    <a:pt x="103942" y="56436"/>
                  </a:moveTo>
                  <a:cubicBezTo>
                    <a:pt x="104239" y="56436"/>
                    <a:pt x="104513" y="56686"/>
                    <a:pt x="104513" y="57007"/>
                  </a:cubicBezTo>
                  <a:cubicBezTo>
                    <a:pt x="104513" y="57305"/>
                    <a:pt x="104251" y="57567"/>
                    <a:pt x="103942" y="57567"/>
                  </a:cubicBezTo>
                  <a:cubicBezTo>
                    <a:pt x="103644" y="57567"/>
                    <a:pt x="103382" y="57317"/>
                    <a:pt x="103382" y="57007"/>
                  </a:cubicBezTo>
                  <a:cubicBezTo>
                    <a:pt x="103382" y="56686"/>
                    <a:pt x="103632" y="56436"/>
                    <a:pt x="103942" y="56436"/>
                  </a:cubicBezTo>
                  <a:close/>
                  <a:moveTo>
                    <a:pt x="107668" y="56436"/>
                  </a:moveTo>
                  <a:cubicBezTo>
                    <a:pt x="107966" y="56436"/>
                    <a:pt x="108228" y="56686"/>
                    <a:pt x="108228" y="57007"/>
                  </a:cubicBezTo>
                  <a:cubicBezTo>
                    <a:pt x="108228" y="57305"/>
                    <a:pt x="107978" y="57567"/>
                    <a:pt x="107668" y="57567"/>
                  </a:cubicBezTo>
                  <a:cubicBezTo>
                    <a:pt x="107371" y="57567"/>
                    <a:pt x="107097" y="57317"/>
                    <a:pt x="107097" y="57007"/>
                  </a:cubicBezTo>
                  <a:cubicBezTo>
                    <a:pt x="107109" y="56686"/>
                    <a:pt x="107347" y="56436"/>
                    <a:pt x="107668" y="56436"/>
                  </a:cubicBezTo>
                  <a:close/>
                  <a:moveTo>
                    <a:pt x="111395" y="56436"/>
                  </a:moveTo>
                  <a:cubicBezTo>
                    <a:pt x="111693" y="56436"/>
                    <a:pt x="111967" y="56686"/>
                    <a:pt x="111967" y="57007"/>
                  </a:cubicBezTo>
                  <a:cubicBezTo>
                    <a:pt x="111967" y="57305"/>
                    <a:pt x="111705" y="57567"/>
                    <a:pt x="111395" y="57567"/>
                  </a:cubicBezTo>
                  <a:cubicBezTo>
                    <a:pt x="111085" y="57567"/>
                    <a:pt x="110835" y="57317"/>
                    <a:pt x="110835" y="57007"/>
                  </a:cubicBezTo>
                  <a:cubicBezTo>
                    <a:pt x="110835" y="56686"/>
                    <a:pt x="111085" y="56436"/>
                    <a:pt x="111395" y="56436"/>
                  </a:cubicBezTo>
                  <a:close/>
                  <a:moveTo>
                    <a:pt x="115122" y="56436"/>
                  </a:moveTo>
                  <a:cubicBezTo>
                    <a:pt x="115419" y="56436"/>
                    <a:pt x="115681" y="56686"/>
                    <a:pt x="115681" y="57007"/>
                  </a:cubicBezTo>
                  <a:cubicBezTo>
                    <a:pt x="115681" y="57305"/>
                    <a:pt x="115431" y="57567"/>
                    <a:pt x="115122" y="57567"/>
                  </a:cubicBezTo>
                  <a:cubicBezTo>
                    <a:pt x="114812" y="57567"/>
                    <a:pt x="114550" y="57317"/>
                    <a:pt x="114550" y="57007"/>
                  </a:cubicBezTo>
                  <a:cubicBezTo>
                    <a:pt x="114574" y="56686"/>
                    <a:pt x="114812" y="56436"/>
                    <a:pt x="115122" y="56436"/>
                  </a:cubicBezTo>
                  <a:close/>
                  <a:moveTo>
                    <a:pt x="118860" y="56436"/>
                  </a:moveTo>
                  <a:cubicBezTo>
                    <a:pt x="119158" y="56436"/>
                    <a:pt x="119420" y="56686"/>
                    <a:pt x="119420" y="57007"/>
                  </a:cubicBezTo>
                  <a:cubicBezTo>
                    <a:pt x="119420" y="57305"/>
                    <a:pt x="119170" y="57567"/>
                    <a:pt x="118860" y="57567"/>
                  </a:cubicBezTo>
                  <a:cubicBezTo>
                    <a:pt x="118539" y="57567"/>
                    <a:pt x="118289" y="57317"/>
                    <a:pt x="118289" y="57007"/>
                  </a:cubicBezTo>
                  <a:cubicBezTo>
                    <a:pt x="118289" y="56686"/>
                    <a:pt x="118539" y="56436"/>
                    <a:pt x="118860" y="56436"/>
                  </a:cubicBezTo>
                  <a:close/>
                  <a:moveTo>
                    <a:pt x="122575" y="56436"/>
                  </a:moveTo>
                  <a:cubicBezTo>
                    <a:pt x="122873" y="56436"/>
                    <a:pt x="123146" y="56686"/>
                    <a:pt x="123146" y="57007"/>
                  </a:cubicBezTo>
                  <a:cubicBezTo>
                    <a:pt x="123146" y="57305"/>
                    <a:pt x="122885" y="57567"/>
                    <a:pt x="122575" y="57567"/>
                  </a:cubicBezTo>
                  <a:cubicBezTo>
                    <a:pt x="122265" y="57567"/>
                    <a:pt x="122015" y="57317"/>
                    <a:pt x="122015" y="57007"/>
                  </a:cubicBezTo>
                  <a:cubicBezTo>
                    <a:pt x="122027" y="56686"/>
                    <a:pt x="122277" y="56436"/>
                    <a:pt x="122575" y="56436"/>
                  </a:cubicBezTo>
                  <a:close/>
                  <a:moveTo>
                    <a:pt x="126314" y="56436"/>
                  </a:moveTo>
                  <a:cubicBezTo>
                    <a:pt x="126611" y="56436"/>
                    <a:pt x="126873" y="56686"/>
                    <a:pt x="126873" y="57007"/>
                  </a:cubicBezTo>
                  <a:cubicBezTo>
                    <a:pt x="126873" y="57305"/>
                    <a:pt x="126623" y="57567"/>
                    <a:pt x="126314" y="57567"/>
                  </a:cubicBezTo>
                  <a:cubicBezTo>
                    <a:pt x="126004" y="57567"/>
                    <a:pt x="125742" y="57317"/>
                    <a:pt x="125742" y="57007"/>
                  </a:cubicBezTo>
                  <a:cubicBezTo>
                    <a:pt x="125742" y="56686"/>
                    <a:pt x="126004" y="56436"/>
                    <a:pt x="126314" y="56436"/>
                  </a:cubicBezTo>
                  <a:close/>
                  <a:moveTo>
                    <a:pt x="130028" y="56436"/>
                  </a:moveTo>
                  <a:cubicBezTo>
                    <a:pt x="130326" y="56436"/>
                    <a:pt x="130600" y="56686"/>
                    <a:pt x="130600" y="57007"/>
                  </a:cubicBezTo>
                  <a:cubicBezTo>
                    <a:pt x="130600" y="57305"/>
                    <a:pt x="130350" y="57567"/>
                    <a:pt x="130028" y="57567"/>
                  </a:cubicBezTo>
                  <a:cubicBezTo>
                    <a:pt x="129731" y="57567"/>
                    <a:pt x="129469" y="57317"/>
                    <a:pt x="129469" y="57007"/>
                  </a:cubicBezTo>
                  <a:cubicBezTo>
                    <a:pt x="129469" y="56686"/>
                    <a:pt x="129719" y="56436"/>
                    <a:pt x="130028" y="56436"/>
                  </a:cubicBezTo>
                  <a:close/>
                  <a:moveTo>
                    <a:pt x="133767" y="56436"/>
                  </a:moveTo>
                  <a:cubicBezTo>
                    <a:pt x="134065" y="56436"/>
                    <a:pt x="134326" y="56686"/>
                    <a:pt x="134326" y="57007"/>
                  </a:cubicBezTo>
                  <a:cubicBezTo>
                    <a:pt x="134326" y="57305"/>
                    <a:pt x="134076" y="57567"/>
                    <a:pt x="133767" y="57567"/>
                  </a:cubicBezTo>
                  <a:cubicBezTo>
                    <a:pt x="133469" y="57567"/>
                    <a:pt x="133207" y="57317"/>
                    <a:pt x="133207" y="57007"/>
                  </a:cubicBezTo>
                  <a:cubicBezTo>
                    <a:pt x="133207" y="56686"/>
                    <a:pt x="133457" y="56436"/>
                    <a:pt x="133767" y="56436"/>
                  </a:cubicBezTo>
                  <a:close/>
                  <a:moveTo>
                    <a:pt x="137494" y="56436"/>
                  </a:moveTo>
                  <a:cubicBezTo>
                    <a:pt x="137791" y="56436"/>
                    <a:pt x="138053" y="56686"/>
                    <a:pt x="138053" y="57007"/>
                  </a:cubicBezTo>
                  <a:cubicBezTo>
                    <a:pt x="138053" y="57305"/>
                    <a:pt x="137803" y="57567"/>
                    <a:pt x="137494" y="57567"/>
                  </a:cubicBezTo>
                  <a:cubicBezTo>
                    <a:pt x="137196" y="57567"/>
                    <a:pt x="136922" y="57317"/>
                    <a:pt x="136922" y="57007"/>
                  </a:cubicBezTo>
                  <a:cubicBezTo>
                    <a:pt x="136934" y="56686"/>
                    <a:pt x="137172" y="56436"/>
                    <a:pt x="137494" y="56436"/>
                  </a:cubicBezTo>
                  <a:close/>
                  <a:moveTo>
                    <a:pt x="141220" y="56436"/>
                  </a:moveTo>
                  <a:cubicBezTo>
                    <a:pt x="141518" y="56436"/>
                    <a:pt x="141792" y="56686"/>
                    <a:pt x="141792" y="57007"/>
                  </a:cubicBezTo>
                  <a:cubicBezTo>
                    <a:pt x="141792" y="57305"/>
                    <a:pt x="141530" y="57567"/>
                    <a:pt x="141220" y="57567"/>
                  </a:cubicBezTo>
                  <a:cubicBezTo>
                    <a:pt x="140911" y="57567"/>
                    <a:pt x="140661" y="57317"/>
                    <a:pt x="140661" y="57007"/>
                  </a:cubicBezTo>
                  <a:cubicBezTo>
                    <a:pt x="140661" y="56686"/>
                    <a:pt x="140911" y="56436"/>
                    <a:pt x="141220" y="56436"/>
                  </a:cubicBezTo>
                  <a:close/>
                  <a:moveTo>
                    <a:pt x="144947" y="56436"/>
                  </a:moveTo>
                  <a:cubicBezTo>
                    <a:pt x="145244" y="56436"/>
                    <a:pt x="145506" y="56686"/>
                    <a:pt x="145506" y="57007"/>
                  </a:cubicBezTo>
                  <a:cubicBezTo>
                    <a:pt x="145506" y="57305"/>
                    <a:pt x="145256" y="57567"/>
                    <a:pt x="144947" y="57567"/>
                  </a:cubicBezTo>
                  <a:cubicBezTo>
                    <a:pt x="144637" y="57567"/>
                    <a:pt x="144375" y="57317"/>
                    <a:pt x="144375" y="57007"/>
                  </a:cubicBezTo>
                  <a:cubicBezTo>
                    <a:pt x="144399" y="56686"/>
                    <a:pt x="144637" y="56436"/>
                    <a:pt x="144947" y="56436"/>
                  </a:cubicBezTo>
                  <a:close/>
                  <a:moveTo>
                    <a:pt x="148685" y="56436"/>
                  </a:moveTo>
                  <a:cubicBezTo>
                    <a:pt x="148983" y="56436"/>
                    <a:pt x="149245" y="56686"/>
                    <a:pt x="149245" y="57007"/>
                  </a:cubicBezTo>
                  <a:cubicBezTo>
                    <a:pt x="149245" y="57305"/>
                    <a:pt x="148995" y="57567"/>
                    <a:pt x="148685" y="57567"/>
                  </a:cubicBezTo>
                  <a:cubicBezTo>
                    <a:pt x="148364" y="57567"/>
                    <a:pt x="148114" y="57317"/>
                    <a:pt x="148114" y="57007"/>
                  </a:cubicBezTo>
                  <a:cubicBezTo>
                    <a:pt x="148114" y="56686"/>
                    <a:pt x="148364" y="56436"/>
                    <a:pt x="148685" y="56436"/>
                  </a:cubicBezTo>
                  <a:close/>
                  <a:moveTo>
                    <a:pt x="152400" y="56436"/>
                  </a:moveTo>
                  <a:cubicBezTo>
                    <a:pt x="152698" y="56436"/>
                    <a:pt x="152972" y="56686"/>
                    <a:pt x="152972" y="57007"/>
                  </a:cubicBezTo>
                  <a:cubicBezTo>
                    <a:pt x="152972" y="57305"/>
                    <a:pt x="152710" y="57567"/>
                    <a:pt x="152400" y="57567"/>
                  </a:cubicBezTo>
                  <a:cubicBezTo>
                    <a:pt x="152091" y="57567"/>
                    <a:pt x="151841" y="57317"/>
                    <a:pt x="151841" y="57007"/>
                  </a:cubicBezTo>
                  <a:cubicBezTo>
                    <a:pt x="151852" y="56686"/>
                    <a:pt x="152091" y="56436"/>
                    <a:pt x="152400" y="56436"/>
                  </a:cubicBezTo>
                  <a:close/>
                  <a:moveTo>
                    <a:pt x="1548" y="58293"/>
                  </a:moveTo>
                  <a:cubicBezTo>
                    <a:pt x="1846" y="58293"/>
                    <a:pt x="2119" y="58555"/>
                    <a:pt x="2119" y="58864"/>
                  </a:cubicBezTo>
                  <a:cubicBezTo>
                    <a:pt x="2119" y="59174"/>
                    <a:pt x="1858" y="59424"/>
                    <a:pt x="1548" y="59424"/>
                  </a:cubicBezTo>
                  <a:cubicBezTo>
                    <a:pt x="1238" y="59424"/>
                    <a:pt x="988" y="59174"/>
                    <a:pt x="988" y="58864"/>
                  </a:cubicBezTo>
                  <a:cubicBezTo>
                    <a:pt x="988" y="58555"/>
                    <a:pt x="1238" y="58293"/>
                    <a:pt x="1548" y="58293"/>
                  </a:cubicBezTo>
                  <a:close/>
                  <a:moveTo>
                    <a:pt x="5287" y="58293"/>
                  </a:moveTo>
                  <a:cubicBezTo>
                    <a:pt x="5596" y="58293"/>
                    <a:pt x="5846" y="58555"/>
                    <a:pt x="5846" y="58864"/>
                  </a:cubicBezTo>
                  <a:cubicBezTo>
                    <a:pt x="5846" y="59174"/>
                    <a:pt x="5596" y="59424"/>
                    <a:pt x="5287" y="59424"/>
                  </a:cubicBezTo>
                  <a:cubicBezTo>
                    <a:pt x="4977" y="59424"/>
                    <a:pt x="4715" y="59174"/>
                    <a:pt x="4715" y="58864"/>
                  </a:cubicBezTo>
                  <a:cubicBezTo>
                    <a:pt x="4715" y="58555"/>
                    <a:pt x="4977" y="58293"/>
                    <a:pt x="5287" y="58293"/>
                  </a:cubicBezTo>
                  <a:close/>
                  <a:moveTo>
                    <a:pt x="9001" y="58293"/>
                  </a:moveTo>
                  <a:cubicBezTo>
                    <a:pt x="9299" y="58293"/>
                    <a:pt x="9573" y="58555"/>
                    <a:pt x="9573" y="58864"/>
                  </a:cubicBezTo>
                  <a:cubicBezTo>
                    <a:pt x="9573" y="59174"/>
                    <a:pt x="9323" y="59424"/>
                    <a:pt x="9001" y="59424"/>
                  </a:cubicBezTo>
                  <a:cubicBezTo>
                    <a:pt x="8704" y="59424"/>
                    <a:pt x="8442" y="59174"/>
                    <a:pt x="8442" y="58864"/>
                  </a:cubicBezTo>
                  <a:cubicBezTo>
                    <a:pt x="8442" y="58555"/>
                    <a:pt x="8692" y="58293"/>
                    <a:pt x="9001" y="58293"/>
                  </a:cubicBezTo>
                  <a:close/>
                  <a:moveTo>
                    <a:pt x="12728" y="58293"/>
                  </a:moveTo>
                  <a:cubicBezTo>
                    <a:pt x="13037" y="58293"/>
                    <a:pt x="13288" y="58555"/>
                    <a:pt x="13288" y="58864"/>
                  </a:cubicBezTo>
                  <a:cubicBezTo>
                    <a:pt x="13288" y="59174"/>
                    <a:pt x="13037" y="59424"/>
                    <a:pt x="12728" y="59424"/>
                  </a:cubicBezTo>
                  <a:cubicBezTo>
                    <a:pt x="12418" y="59424"/>
                    <a:pt x="12156" y="59174"/>
                    <a:pt x="12156" y="58864"/>
                  </a:cubicBezTo>
                  <a:cubicBezTo>
                    <a:pt x="12156" y="58555"/>
                    <a:pt x="12418" y="58293"/>
                    <a:pt x="12728" y="58293"/>
                  </a:cubicBezTo>
                  <a:close/>
                  <a:moveTo>
                    <a:pt x="16466" y="58293"/>
                  </a:moveTo>
                  <a:cubicBezTo>
                    <a:pt x="16764" y="58293"/>
                    <a:pt x="17026" y="58555"/>
                    <a:pt x="17026" y="58864"/>
                  </a:cubicBezTo>
                  <a:cubicBezTo>
                    <a:pt x="17026" y="59174"/>
                    <a:pt x="16776" y="59424"/>
                    <a:pt x="16466" y="59424"/>
                  </a:cubicBezTo>
                  <a:cubicBezTo>
                    <a:pt x="16169" y="59424"/>
                    <a:pt x="15895" y="59174"/>
                    <a:pt x="15895" y="58864"/>
                  </a:cubicBezTo>
                  <a:cubicBezTo>
                    <a:pt x="15895" y="58555"/>
                    <a:pt x="16145" y="58293"/>
                    <a:pt x="16466" y="58293"/>
                  </a:cubicBezTo>
                  <a:close/>
                  <a:moveTo>
                    <a:pt x="20181" y="58293"/>
                  </a:moveTo>
                  <a:cubicBezTo>
                    <a:pt x="20491" y="58293"/>
                    <a:pt x="20753" y="58555"/>
                    <a:pt x="20753" y="58864"/>
                  </a:cubicBezTo>
                  <a:cubicBezTo>
                    <a:pt x="20753" y="59174"/>
                    <a:pt x="20491" y="59424"/>
                    <a:pt x="20181" y="59424"/>
                  </a:cubicBezTo>
                  <a:cubicBezTo>
                    <a:pt x="19872" y="59424"/>
                    <a:pt x="19622" y="59174"/>
                    <a:pt x="19622" y="58864"/>
                  </a:cubicBezTo>
                  <a:cubicBezTo>
                    <a:pt x="19622" y="58555"/>
                    <a:pt x="19872" y="58293"/>
                    <a:pt x="20181" y="58293"/>
                  </a:cubicBezTo>
                  <a:close/>
                  <a:moveTo>
                    <a:pt x="23920" y="58293"/>
                  </a:moveTo>
                  <a:cubicBezTo>
                    <a:pt x="24217" y="58293"/>
                    <a:pt x="24479" y="58555"/>
                    <a:pt x="24479" y="58864"/>
                  </a:cubicBezTo>
                  <a:cubicBezTo>
                    <a:pt x="24479" y="59174"/>
                    <a:pt x="24229" y="59424"/>
                    <a:pt x="23920" y="59424"/>
                  </a:cubicBezTo>
                  <a:cubicBezTo>
                    <a:pt x="23610" y="59424"/>
                    <a:pt x="23348" y="59174"/>
                    <a:pt x="23348" y="58864"/>
                  </a:cubicBezTo>
                  <a:cubicBezTo>
                    <a:pt x="23348" y="58555"/>
                    <a:pt x="23610" y="58293"/>
                    <a:pt x="23920" y="58293"/>
                  </a:cubicBezTo>
                  <a:close/>
                  <a:moveTo>
                    <a:pt x="27635" y="58293"/>
                  </a:moveTo>
                  <a:cubicBezTo>
                    <a:pt x="27956" y="58293"/>
                    <a:pt x="28206" y="58555"/>
                    <a:pt x="28206" y="58864"/>
                  </a:cubicBezTo>
                  <a:cubicBezTo>
                    <a:pt x="28206" y="59174"/>
                    <a:pt x="27956" y="59424"/>
                    <a:pt x="27635" y="59424"/>
                  </a:cubicBezTo>
                  <a:cubicBezTo>
                    <a:pt x="27325" y="59424"/>
                    <a:pt x="27075" y="59174"/>
                    <a:pt x="27075" y="58864"/>
                  </a:cubicBezTo>
                  <a:cubicBezTo>
                    <a:pt x="27075" y="58555"/>
                    <a:pt x="27325" y="58293"/>
                    <a:pt x="27635" y="58293"/>
                  </a:cubicBezTo>
                  <a:close/>
                  <a:moveTo>
                    <a:pt x="31373" y="58293"/>
                  </a:moveTo>
                  <a:cubicBezTo>
                    <a:pt x="31671" y="58293"/>
                    <a:pt x="31945" y="58555"/>
                    <a:pt x="31945" y="58864"/>
                  </a:cubicBezTo>
                  <a:cubicBezTo>
                    <a:pt x="31945" y="59174"/>
                    <a:pt x="31683" y="59424"/>
                    <a:pt x="31373" y="59424"/>
                  </a:cubicBezTo>
                  <a:cubicBezTo>
                    <a:pt x="31064" y="59424"/>
                    <a:pt x="30814" y="59174"/>
                    <a:pt x="30814" y="58864"/>
                  </a:cubicBezTo>
                  <a:cubicBezTo>
                    <a:pt x="30814" y="58555"/>
                    <a:pt x="31064" y="58293"/>
                    <a:pt x="31373" y="58293"/>
                  </a:cubicBezTo>
                  <a:close/>
                  <a:moveTo>
                    <a:pt x="35100" y="58293"/>
                  </a:moveTo>
                  <a:cubicBezTo>
                    <a:pt x="35409" y="58293"/>
                    <a:pt x="35659" y="58555"/>
                    <a:pt x="35659" y="58864"/>
                  </a:cubicBezTo>
                  <a:cubicBezTo>
                    <a:pt x="35659" y="59174"/>
                    <a:pt x="35409" y="59424"/>
                    <a:pt x="35100" y="59424"/>
                  </a:cubicBezTo>
                  <a:cubicBezTo>
                    <a:pt x="34778" y="59424"/>
                    <a:pt x="34528" y="59174"/>
                    <a:pt x="34528" y="58864"/>
                  </a:cubicBezTo>
                  <a:cubicBezTo>
                    <a:pt x="34528" y="58555"/>
                    <a:pt x="34778" y="58293"/>
                    <a:pt x="35100" y="58293"/>
                  </a:cubicBezTo>
                  <a:close/>
                  <a:moveTo>
                    <a:pt x="38815" y="58293"/>
                  </a:moveTo>
                  <a:cubicBezTo>
                    <a:pt x="39112" y="58293"/>
                    <a:pt x="39386" y="58555"/>
                    <a:pt x="39386" y="58864"/>
                  </a:cubicBezTo>
                  <a:cubicBezTo>
                    <a:pt x="39386" y="59174"/>
                    <a:pt x="39124" y="59424"/>
                    <a:pt x="38815" y="59424"/>
                  </a:cubicBezTo>
                  <a:cubicBezTo>
                    <a:pt x="38517" y="59424"/>
                    <a:pt x="38255" y="59174"/>
                    <a:pt x="38255" y="58864"/>
                  </a:cubicBezTo>
                  <a:cubicBezTo>
                    <a:pt x="38255" y="58555"/>
                    <a:pt x="38505" y="58293"/>
                    <a:pt x="38815" y="58293"/>
                  </a:cubicBezTo>
                  <a:close/>
                  <a:moveTo>
                    <a:pt x="42553" y="58293"/>
                  </a:moveTo>
                  <a:cubicBezTo>
                    <a:pt x="42863" y="58293"/>
                    <a:pt x="43113" y="58555"/>
                    <a:pt x="43113" y="58864"/>
                  </a:cubicBezTo>
                  <a:cubicBezTo>
                    <a:pt x="43113" y="59174"/>
                    <a:pt x="42863" y="59424"/>
                    <a:pt x="42553" y="59424"/>
                  </a:cubicBezTo>
                  <a:cubicBezTo>
                    <a:pt x="42232" y="59424"/>
                    <a:pt x="41982" y="59174"/>
                    <a:pt x="41982" y="58864"/>
                  </a:cubicBezTo>
                  <a:cubicBezTo>
                    <a:pt x="41982" y="58555"/>
                    <a:pt x="42244" y="58293"/>
                    <a:pt x="42553" y="58293"/>
                  </a:cubicBezTo>
                  <a:close/>
                  <a:moveTo>
                    <a:pt x="46268" y="58293"/>
                  </a:moveTo>
                  <a:cubicBezTo>
                    <a:pt x="46565" y="58293"/>
                    <a:pt x="46839" y="58555"/>
                    <a:pt x="46839" y="58864"/>
                  </a:cubicBezTo>
                  <a:cubicBezTo>
                    <a:pt x="46839" y="59174"/>
                    <a:pt x="46589" y="59424"/>
                    <a:pt x="46268" y="59424"/>
                  </a:cubicBezTo>
                  <a:cubicBezTo>
                    <a:pt x="45970" y="59424"/>
                    <a:pt x="45708" y="59174"/>
                    <a:pt x="45708" y="58864"/>
                  </a:cubicBezTo>
                  <a:cubicBezTo>
                    <a:pt x="45708" y="58555"/>
                    <a:pt x="45958" y="58293"/>
                    <a:pt x="46268" y="58293"/>
                  </a:cubicBezTo>
                  <a:close/>
                  <a:moveTo>
                    <a:pt x="50006" y="58293"/>
                  </a:moveTo>
                  <a:cubicBezTo>
                    <a:pt x="50316" y="58293"/>
                    <a:pt x="50578" y="58555"/>
                    <a:pt x="50578" y="58864"/>
                  </a:cubicBezTo>
                  <a:cubicBezTo>
                    <a:pt x="50578" y="59174"/>
                    <a:pt x="50316" y="59424"/>
                    <a:pt x="50006" y="59424"/>
                  </a:cubicBezTo>
                  <a:cubicBezTo>
                    <a:pt x="49697" y="59424"/>
                    <a:pt x="49447" y="59174"/>
                    <a:pt x="49447" y="58864"/>
                  </a:cubicBezTo>
                  <a:cubicBezTo>
                    <a:pt x="49447" y="58555"/>
                    <a:pt x="49697" y="58293"/>
                    <a:pt x="50006" y="58293"/>
                  </a:cubicBezTo>
                  <a:close/>
                  <a:moveTo>
                    <a:pt x="53733" y="58293"/>
                  </a:moveTo>
                  <a:cubicBezTo>
                    <a:pt x="54031" y="58293"/>
                    <a:pt x="54293" y="58555"/>
                    <a:pt x="54293" y="58864"/>
                  </a:cubicBezTo>
                  <a:cubicBezTo>
                    <a:pt x="54293" y="59174"/>
                    <a:pt x="54043" y="59424"/>
                    <a:pt x="53733" y="59424"/>
                  </a:cubicBezTo>
                  <a:cubicBezTo>
                    <a:pt x="53412" y="59424"/>
                    <a:pt x="53162" y="59174"/>
                    <a:pt x="53162" y="58864"/>
                  </a:cubicBezTo>
                  <a:cubicBezTo>
                    <a:pt x="53162" y="58555"/>
                    <a:pt x="53412" y="58293"/>
                    <a:pt x="53733" y="58293"/>
                  </a:cubicBezTo>
                  <a:close/>
                  <a:moveTo>
                    <a:pt x="57460" y="58293"/>
                  </a:moveTo>
                  <a:cubicBezTo>
                    <a:pt x="57781" y="58293"/>
                    <a:pt x="58031" y="58555"/>
                    <a:pt x="58031" y="58864"/>
                  </a:cubicBezTo>
                  <a:cubicBezTo>
                    <a:pt x="58031" y="59174"/>
                    <a:pt x="57781" y="59424"/>
                    <a:pt x="57460" y="59424"/>
                  </a:cubicBezTo>
                  <a:cubicBezTo>
                    <a:pt x="57150" y="59424"/>
                    <a:pt x="56900" y="59174"/>
                    <a:pt x="56900" y="58864"/>
                  </a:cubicBezTo>
                  <a:cubicBezTo>
                    <a:pt x="56900" y="58555"/>
                    <a:pt x="57150" y="58293"/>
                    <a:pt x="57460" y="58293"/>
                  </a:cubicBezTo>
                  <a:close/>
                  <a:moveTo>
                    <a:pt x="61186" y="58293"/>
                  </a:moveTo>
                  <a:cubicBezTo>
                    <a:pt x="61484" y="58293"/>
                    <a:pt x="61746" y="58555"/>
                    <a:pt x="61746" y="58864"/>
                  </a:cubicBezTo>
                  <a:cubicBezTo>
                    <a:pt x="61746" y="59174"/>
                    <a:pt x="61496" y="59424"/>
                    <a:pt x="61186" y="59424"/>
                  </a:cubicBezTo>
                  <a:cubicBezTo>
                    <a:pt x="60877" y="59424"/>
                    <a:pt x="60615" y="59174"/>
                    <a:pt x="60615" y="58864"/>
                  </a:cubicBezTo>
                  <a:cubicBezTo>
                    <a:pt x="60615" y="58555"/>
                    <a:pt x="60877" y="58293"/>
                    <a:pt x="61186" y="58293"/>
                  </a:cubicBezTo>
                  <a:close/>
                  <a:moveTo>
                    <a:pt x="64925" y="58293"/>
                  </a:moveTo>
                  <a:cubicBezTo>
                    <a:pt x="65234" y="58293"/>
                    <a:pt x="65485" y="58555"/>
                    <a:pt x="65485" y="58864"/>
                  </a:cubicBezTo>
                  <a:cubicBezTo>
                    <a:pt x="65485" y="59174"/>
                    <a:pt x="65234" y="59424"/>
                    <a:pt x="64925" y="59424"/>
                  </a:cubicBezTo>
                  <a:cubicBezTo>
                    <a:pt x="64603" y="59424"/>
                    <a:pt x="64353" y="59174"/>
                    <a:pt x="64353" y="58864"/>
                  </a:cubicBezTo>
                  <a:cubicBezTo>
                    <a:pt x="64353" y="58555"/>
                    <a:pt x="64603" y="58293"/>
                    <a:pt x="64925" y="58293"/>
                  </a:cubicBezTo>
                  <a:close/>
                  <a:moveTo>
                    <a:pt x="68640" y="58293"/>
                  </a:moveTo>
                  <a:cubicBezTo>
                    <a:pt x="68937" y="58293"/>
                    <a:pt x="69211" y="58555"/>
                    <a:pt x="69211" y="58864"/>
                  </a:cubicBezTo>
                  <a:cubicBezTo>
                    <a:pt x="69211" y="59174"/>
                    <a:pt x="68949" y="59424"/>
                    <a:pt x="68640" y="59424"/>
                  </a:cubicBezTo>
                  <a:cubicBezTo>
                    <a:pt x="68330" y="59424"/>
                    <a:pt x="68080" y="59174"/>
                    <a:pt x="68080" y="58864"/>
                  </a:cubicBezTo>
                  <a:cubicBezTo>
                    <a:pt x="68080" y="58555"/>
                    <a:pt x="68330" y="58293"/>
                    <a:pt x="68640" y="58293"/>
                  </a:cubicBezTo>
                  <a:close/>
                  <a:moveTo>
                    <a:pt x="72366" y="58293"/>
                  </a:moveTo>
                  <a:cubicBezTo>
                    <a:pt x="72676" y="58293"/>
                    <a:pt x="72926" y="58555"/>
                    <a:pt x="72926" y="58864"/>
                  </a:cubicBezTo>
                  <a:cubicBezTo>
                    <a:pt x="72926" y="59174"/>
                    <a:pt x="72676" y="59424"/>
                    <a:pt x="72366" y="59424"/>
                  </a:cubicBezTo>
                  <a:cubicBezTo>
                    <a:pt x="72045" y="59424"/>
                    <a:pt x="71795" y="59174"/>
                    <a:pt x="71795" y="58864"/>
                  </a:cubicBezTo>
                  <a:cubicBezTo>
                    <a:pt x="71795" y="58555"/>
                    <a:pt x="72069" y="58293"/>
                    <a:pt x="72366" y="58293"/>
                  </a:cubicBezTo>
                  <a:close/>
                  <a:moveTo>
                    <a:pt x="76093" y="58293"/>
                  </a:moveTo>
                  <a:cubicBezTo>
                    <a:pt x="76391" y="58293"/>
                    <a:pt x="76664" y="58555"/>
                    <a:pt x="76664" y="58864"/>
                  </a:cubicBezTo>
                  <a:cubicBezTo>
                    <a:pt x="76664" y="59174"/>
                    <a:pt x="76403" y="59424"/>
                    <a:pt x="76093" y="59424"/>
                  </a:cubicBezTo>
                  <a:cubicBezTo>
                    <a:pt x="75795" y="59424"/>
                    <a:pt x="75533" y="59174"/>
                    <a:pt x="75533" y="58864"/>
                  </a:cubicBezTo>
                  <a:cubicBezTo>
                    <a:pt x="75533" y="58555"/>
                    <a:pt x="75783" y="58293"/>
                    <a:pt x="76093" y="58293"/>
                  </a:cubicBezTo>
                  <a:close/>
                  <a:moveTo>
                    <a:pt x="79712" y="58293"/>
                  </a:moveTo>
                  <a:cubicBezTo>
                    <a:pt x="80010" y="58293"/>
                    <a:pt x="80284" y="58555"/>
                    <a:pt x="80284" y="58864"/>
                  </a:cubicBezTo>
                  <a:cubicBezTo>
                    <a:pt x="80284" y="59174"/>
                    <a:pt x="80022" y="59424"/>
                    <a:pt x="79712" y="59424"/>
                  </a:cubicBezTo>
                  <a:cubicBezTo>
                    <a:pt x="79403" y="59424"/>
                    <a:pt x="79153" y="59174"/>
                    <a:pt x="79153" y="58864"/>
                  </a:cubicBezTo>
                  <a:cubicBezTo>
                    <a:pt x="79153" y="58555"/>
                    <a:pt x="79403" y="58293"/>
                    <a:pt x="79712" y="58293"/>
                  </a:cubicBezTo>
                  <a:close/>
                  <a:moveTo>
                    <a:pt x="83451" y="58293"/>
                  </a:moveTo>
                  <a:cubicBezTo>
                    <a:pt x="83761" y="58293"/>
                    <a:pt x="84011" y="58555"/>
                    <a:pt x="84011" y="58864"/>
                  </a:cubicBezTo>
                  <a:cubicBezTo>
                    <a:pt x="84011" y="59174"/>
                    <a:pt x="83761" y="59424"/>
                    <a:pt x="83451" y="59424"/>
                  </a:cubicBezTo>
                  <a:cubicBezTo>
                    <a:pt x="83141" y="59424"/>
                    <a:pt x="82880" y="59174"/>
                    <a:pt x="82880" y="58864"/>
                  </a:cubicBezTo>
                  <a:cubicBezTo>
                    <a:pt x="82880" y="58555"/>
                    <a:pt x="83141" y="58293"/>
                    <a:pt x="83451" y="58293"/>
                  </a:cubicBezTo>
                  <a:close/>
                  <a:moveTo>
                    <a:pt x="87166" y="58293"/>
                  </a:moveTo>
                  <a:cubicBezTo>
                    <a:pt x="87463" y="58293"/>
                    <a:pt x="87737" y="58555"/>
                    <a:pt x="87737" y="58864"/>
                  </a:cubicBezTo>
                  <a:cubicBezTo>
                    <a:pt x="87737" y="59174"/>
                    <a:pt x="87475" y="59424"/>
                    <a:pt x="87166" y="59424"/>
                  </a:cubicBezTo>
                  <a:cubicBezTo>
                    <a:pt x="86856" y="59424"/>
                    <a:pt x="86606" y="59174"/>
                    <a:pt x="86606" y="58864"/>
                  </a:cubicBezTo>
                  <a:cubicBezTo>
                    <a:pt x="86606" y="58555"/>
                    <a:pt x="86856" y="58293"/>
                    <a:pt x="87166" y="58293"/>
                  </a:cubicBezTo>
                  <a:close/>
                  <a:moveTo>
                    <a:pt x="90904" y="58293"/>
                  </a:moveTo>
                  <a:cubicBezTo>
                    <a:pt x="91214" y="58293"/>
                    <a:pt x="91464" y="58555"/>
                    <a:pt x="91464" y="58864"/>
                  </a:cubicBezTo>
                  <a:cubicBezTo>
                    <a:pt x="91464" y="59174"/>
                    <a:pt x="91214" y="59424"/>
                    <a:pt x="90904" y="59424"/>
                  </a:cubicBezTo>
                  <a:cubicBezTo>
                    <a:pt x="90595" y="59424"/>
                    <a:pt x="90345" y="59174"/>
                    <a:pt x="90345" y="58864"/>
                  </a:cubicBezTo>
                  <a:cubicBezTo>
                    <a:pt x="90345" y="58555"/>
                    <a:pt x="90595" y="58293"/>
                    <a:pt x="90904" y="58293"/>
                  </a:cubicBezTo>
                  <a:close/>
                  <a:moveTo>
                    <a:pt x="94631" y="58293"/>
                  </a:moveTo>
                  <a:cubicBezTo>
                    <a:pt x="94929" y="58293"/>
                    <a:pt x="95191" y="58555"/>
                    <a:pt x="95191" y="58864"/>
                  </a:cubicBezTo>
                  <a:cubicBezTo>
                    <a:pt x="95191" y="59174"/>
                    <a:pt x="94941" y="59424"/>
                    <a:pt x="94631" y="59424"/>
                  </a:cubicBezTo>
                  <a:cubicBezTo>
                    <a:pt x="94310" y="59424"/>
                    <a:pt x="94060" y="59174"/>
                    <a:pt x="94060" y="58864"/>
                  </a:cubicBezTo>
                  <a:cubicBezTo>
                    <a:pt x="94060" y="58555"/>
                    <a:pt x="94310" y="58293"/>
                    <a:pt x="94631" y="58293"/>
                  </a:cubicBezTo>
                  <a:close/>
                  <a:moveTo>
                    <a:pt x="98346" y="58293"/>
                  </a:moveTo>
                  <a:cubicBezTo>
                    <a:pt x="98655" y="58293"/>
                    <a:pt x="98905" y="58555"/>
                    <a:pt x="98905" y="58864"/>
                  </a:cubicBezTo>
                  <a:cubicBezTo>
                    <a:pt x="98905" y="59174"/>
                    <a:pt x="98655" y="59424"/>
                    <a:pt x="98346" y="59424"/>
                  </a:cubicBezTo>
                  <a:cubicBezTo>
                    <a:pt x="98036" y="59424"/>
                    <a:pt x="97786" y="59174"/>
                    <a:pt x="97786" y="58864"/>
                  </a:cubicBezTo>
                  <a:cubicBezTo>
                    <a:pt x="97786" y="58555"/>
                    <a:pt x="98036" y="58293"/>
                    <a:pt x="98346" y="58293"/>
                  </a:cubicBezTo>
                  <a:close/>
                  <a:moveTo>
                    <a:pt x="102084" y="58293"/>
                  </a:moveTo>
                  <a:cubicBezTo>
                    <a:pt x="102382" y="58293"/>
                    <a:pt x="102644" y="58555"/>
                    <a:pt x="102644" y="58864"/>
                  </a:cubicBezTo>
                  <a:cubicBezTo>
                    <a:pt x="102644" y="59174"/>
                    <a:pt x="102394" y="59424"/>
                    <a:pt x="102084" y="59424"/>
                  </a:cubicBezTo>
                  <a:cubicBezTo>
                    <a:pt x="101787" y="59424"/>
                    <a:pt x="101513" y="59174"/>
                    <a:pt x="101513" y="58864"/>
                  </a:cubicBezTo>
                  <a:cubicBezTo>
                    <a:pt x="101513" y="58555"/>
                    <a:pt x="101775" y="58293"/>
                    <a:pt x="102084" y="58293"/>
                  </a:cubicBezTo>
                  <a:close/>
                  <a:moveTo>
                    <a:pt x="105799" y="58293"/>
                  </a:moveTo>
                  <a:cubicBezTo>
                    <a:pt x="106121" y="58293"/>
                    <a:pt x="106371" y="58555"/>
                    <a:pt x="106371" y="58864"/>
                  </a:cubicBezTo>
                  <a:cubicBezTo>
                    <a:pt x="106371" y="59174"/>
                    <a:pt x="106109" y="59424"/>
                    <a:pt x="105799" y="59424"/>
                  </a:cubicBezTo>
                  <a:cubicBezTo>
                    <a:pt x="105490" y="59424"/>
                    <a:pt x="105239" y="59174"/>
                    <a:pt x="105239" y="58864"/>
                  </a:cubicBezTo>
                  <a:cubicBezTo>
                    <a:pt x="105239" y="58555"/>
                    <a:pt x="105490" y="58293"/>
                    <a:pt x="105799" y="58293"/>
                  </a:cubicBezTo>
                  <a:close/>
                  <a:moveTo>
                    <a:pt x="109538" y="58293"/>
                  </a:moveTo>
                  <a:cubicBezTo>
                    <a:pt x="109835" y="58293"/>
                    <a:pt x="110109" y="58555"/>
                    <a:pt x="110109" y="58864"/>
                  </a:cubicBezTo>
                  <a:cubicBezTo>
                    <a:pt x="110109" y="59174"/>
                    <a:pt x="109847" y="59424"/>
                    <a:pt x="109538" y="59424"/>
                  </a:cubicBezTo>
                  <a:cubicBezTo>
                    <a:pt x="109228" y="59424"/>
                    <a:pt x="108978" y="59174"/>
                    <a:pt x="108978" y="58864"/>
                  </a:cubicBezTo>
                  <a:cubicBezTo>
                    <a:pt x="108978" y="58555"/>
                    <a:pt x="109228" y="58293"/>
                    <a:pt x="109538" y="58293"/>
                  </a:cubicBezTo>
                  <a:close/>
                  <a:moveTo>
                    <a:pt x="113264" y="58293"/>
                  </a:moveTo>
                  <a:cubicBezTo>
                    <a:pt x="113574" y="58293"/>
                    <a:pt x="113824" y="58555"/>
                    <a:pt x="113824" y="58864"/>
                  </a:cubicBezTo>
                  <a:cubicBezTo>
                    <a:pt x="113824" y="59174"/>
                    <a:pt x="113574" y="59424"/>
                    <a:pt x="113264" y="59424"/>
                  </a:cubicBezTo>
                  <a:cubicBezTo>
                    <a:pt x="112943" y="59424"/>
                    <a:pt x="112693" y="59174"/>
                    <a:pt x="112693" y="58864"/>
                  </a:cubicBezTo>
                  <a:cubicBezTo>
                    <a:pt x="112693" y="58555"/>
                    <a:pt x="112943" y="58293"/>
                    <a:pt x="113264" y="58293"/>
                  </a:cubicBezTo>
                  <a:close/>
                  <a:moveTo>
                    <a:pt x="116991" y="58293"/>
                  </a:moveTo>
                  <a:cubicBezTo>
                    <a:pt x="117289" y="58293"/>
                    <a:pt x="117562" y="58555"/>
                    <a:pt x="117562" y="58864"/>
                  </a:cubicBezTo>
                  <a:cubicBezTo>
                    <a:pt x="117562" y="59174"/>
                    <a:pt x="117312" y="59424"/>
                    <a:pt x="116991" y="59424"/>
                  </a:cubicBezTo>
                  <a:cubicBezTo>
                    <a:pt x="116681" y="59424"/>
                    <a:pt x="116431" y="59174"/>
                    <a:pt x="116431" y="58864"/>
                  </a:cubicBezTo>
                  <a:cubicBezTo>
                    <a:pt x="116431" y="58555"/>
                    <a:pt x="116681" y="58293"/>
                    <a:pt x="116991" y="58293"/>
                  </a:cubicBezTo>
                  <a:close/>
                  <a:moveTo>
                    <a:pt x="120718" y="58293"/>
                  </a:moveTo>
                  <a:cubicBezTo>
                    <a:pt x="121027" y="58293"/>
                    <a:pt x="121277" y="58555"/>
                    <a:pt x="121277" y="58864"/>
                  </a:cubicBezTo>
                  <a:cubicBezTo>
                    <a:pt x="121277" y="59174"/>
                    <a:pt x="121027" y="59424"/>
                    <a:pt x="120718" y="59424"/>
                  </a:cubicBezTo>
                  <a:cubicBezTo>
                    <a:pt x="120408" y="59424"/>
                    <a:pt x="120146" y="59174"/>
                    <a:pt x="120146" y="58864"/>
                  </a:cubicBezTo>
                  <a:cubicBezTo>
                    <a:pt x="120146" y="58555"/>
                    <a:pt x="120420" y="58293"/>
                    <a:pt x="120718" y="58293"/>
                  </a:cubicBezTo>
                  <a:close/>
                  <a:moveTo>
                    <a:pt x="124456" y="58293"/>
                  </a:moveTo>
                  <a:cubicBezTo>
                    <a:pt x="124754" y="58293"/>
                    <a:pt x="125016" y="58555"/>
                    <a:pt x="125016" y="58864"/>
                  </a:cubicBezTo>
                  <a:cubicBezTo>
                    <a:pt x="125016" y="59174"/>
                    <a:pt x="124766" y="59424"/>
                    <a:pt x="124456" y="59424"/>
                  </a:cubicBezTo>
                  <a:cubicBezTo>
                    <a:pt x="124135" y="59424"/>
                    <a:pt x="123885" y="59174"/>
                    <a:pt x="123885" y="58864"/>
                  </a:cubicBezTo>
                  <a:cubicBezTo>
                    <a:pt x="123885" y="58555"/>
                    <a:pt x="124135" y="58293"/>
                    <a:pt x="124456" y="58293"/>
                  </a:cubicBezTo>
                  <a:close/>
                  <a:moveTo>
                    <a:pt x="128171" y="58293"/>
                  </a:moveTo>
                  <a:cubicBezTo>
                    <a:pt x="128480" y="58293"/>
                    <a:pt x="128742" y="58555"/>
                    <a:pt x="128742" y="58864"/>
                  </a:cubicBezTo>
                  <a:cubicBezTo>
                    <a:pt x="128742" y="59174"/>
                    <a:pt x="128480" y="59424"/>
                    <a:pt x="128171" y="59424"/>
                  </a:cubicBezTo>
                  <a:cubicBezTo>
                    <a:pt x="127861" y="59424"/>
                    <a:pt x="127611" y="59174"/>
                    <a:pt x="127611" y="58864"/>
                  </a:cubicBezTo>
                  <a:cubicBezTo>
                    <a:pt x="127611" y="58555"/>
                    <a:pt x="127861" y="58293"/>
                    <a:pt x="128171" y="58293"/>
                  </a:cubicBezTo>
                  <a:close/>
                  <a:moveTo>
                    <a:pt x="131898" y="58293"/>
                  </a:moveTo>
                  <a:cubicBezTo>
                    <a:pt x="132195" y="58293"/>
                    <a:pt x="132457" y="58555"/>
                    <a:pt x="132457" y="58864"/>
                  </a:cubicBezTo>
                  <a:cubicBezTo>
                    <a:pt x="132457" y="59174"/>
                    <a:pt x="132207" y="59424"/>
                    <a:pt x="131898" y="59424"/>
                  </a:cubicBezTo>
                  <a:cubicBezTo>
                    <a:pt x="131600" y="59424"/>
                    <a:pt x="131326" y="59174"/>
                    <a:pt x="131326" y="58864"/>
                  </a:cubicBezTo>
                  <a:cubicBezTo>
                    <a:pt x="131326" y="58555"/>
                    <a:pt x="131576" y="58293"/>
                    <a:pt x="131898" y="58293"/>
                  </a:cubicBezTo>
                  <a:close/>
                  <a:moveTo>
                    <a:pt x="135624" y="58293"/>
                  </a:moveTo>
                  <a:cubicBezTo>
                    <a:pt x="135946" y="58293"/>
                    <a:pt x="136196" y="58555"/>
                    <a:pt x="136196" y="58864"/>
                  </a:cubicBezTo>
                  <a:cubicBezTo>
                    <a:pt x="136196" y="59174"/>
                    <a:pt x="135934" y="59424"/>
                    <a:pt x="135624" y="59424"/>
                  </a:cubicBezTo>
                  <a:cubicBezTo>
                    <a:pt x="135315" y="59424"/>
                    <a:pt x="135065" y="59174"/>
                    <a:pt x="135065" y="58864"/>
                  </a:cubicBezTo>
                  <a:cubicBezTo>
                    <a:pt x="135065" y="58555"/>
                    <a:pt x="135315" y="58293"/>
                    <a:pt x="135624" y="58293"/>
                  </a:cubicBezTo>
                  <a:close/>
                  <a:moveTo>
                    <a:pt x="139351" y="58293"/>
                  </a:moveTo>
                  <a:cubicBezTo>
                    <a:pt x="139649" y="58293"/>
                    <a:pt x="139910" y="58555"/>
                    <a:pt x="139910" y="58864"/>
                  </a:cubicBezTo>
                  <a:cubicBezTo>
                    <a:pt x="139910" y="59174"/>
                    <a:pt x="139660" y="59424"/>
                    <a:pt x="139351" y="59424"/>
                  </a:cubicBezTo>
                  <a:cubicBezTo>
                    <a:pt x="139053" y="59424"/>
                    <a:pt x="138779" y="59174"/>
                    <a:pt x="138779" y="58864"/>
                  </a:cubicBezTo>
                  <a:cubicBezTo>
                    <a:pt x="138779" y="58555"/>
                    <a:pt x="139041" y="58293"/>
                    <a:pt x="139351" y="58293"/>
                  </a:cubicBezTo>
                  <a:close/>
                  <a:moveTo>
                    <a:pt x="143089" y="58293"/>
                  </a:moveTo>
                  <a:cubicBezTo>
                    <a:pt x="143399" y="58293"/>
                    <a:pt x="143649" y="58555"/>
                    <a:pt x="143649" y="58864"/>
                  </a:cubicBezTo>
                  <a:cubicBezTo>
                    <a:pt x="143649" y="59174"/>
                    <a:pt x="143399" y="59424"/>
                    <a:pt x="143089" y="59424"/>
                  </a:cubicBezTo>
                  <a:cubicBezTo>
                    <a:pt x="142768" y="59424"/>
                    <a:pt x="142518" y="59174"/>
                    <a:pt x="142518" y="58864"/>
                  </a:cubicBezTo>
                  <a:cubicBezTo>
                    <a:pt x="142518" y="58555"/>
                    <a:pt x="142768" y="58293"/>
                    <a:pt x="143089" y="58293"/>
                  </a:cubicBezTo>
                  <a:close/>
                  <a:moveTo>
                    <a:pt x="146804" y="58293"/>
                  </a:moveTo>
                  <a:cubicBezTo>
                    <a:pt x="147102" y="58293"/>
                    <a:pt x="147376" y="58555"/>
                    <a:pt x="147376" y="58864"/>
                  </a:cubicBezTo>
                  <a:cubicBezTo>
                    <a:pt x="147376" y="59174"/>
                    <a:pt x="147114" y="59424"/>
                    <a:pt x="146804" y="59424"/>
                  </a:cubicBezTo>
                  <a:cubicBezTo>
                    <a:pt x="146495" y="59424"/>
                    <a:pt x="146245" y="59174"/>
                    <a:pt x="146245" y="58864"/>
                  </a:cubicBezTo>
                  <a:cubicBezTo>
                    <a:pt x="146245" y="58555"/>
                    <a:pt x="146495" y="58293"/>
                    <a:pt x="146804" y="58293"/>
                  </a:cubicBezTo>
                  <a:close/>
                  <a:moveTo>
                    <a:pt x="150543" y="58293"/>
                  </a:moveTo>
                  <a:cubicBezTo>
                    <a:pt x="150852" y="58293"/>
                    <a:pt x="151102" y="58555"/>
                    <a:pt x="151102" y="58864"/>
                  </a:cubicBezTo>
                  <a:cubicBezTo>
                    <a:pt x="151102" y="59174"/>
                    <a:pt x="150852" y="59424"/>
                    <a:pt x="150543" y="59424"/>
                  </a:cubicBezTo>
                  <a:cubicBezTo>
                    <a:pt x="150233" y="59424"/>
                    <a:pt x="149971" y="59174"/>
                    <a:pt x="149971" y="58864"/>
                  </a:cubicBezTo>
                  <a:cubicBezTo>
                    <a:pt x="149971" y="58555"/>
                    <a:pt x="150233" y="58293"/>
                    <a:pt x="150543" y="58293"/>
                  </a:cubicBezTo>
                  <a:close/>
                  <a:moveTo>
                    <a:pt x="154258" y="58293"/>
                  </a:moveTo>
                  <a:cubicBezTo>
                    <a:pt x="154555" y="58293"/>
                    <a:pt x="154829" y="58555"/>
                    <a:pt x="154829" y="58864"/>
                  </a:cubicBezTo>
                  <a:cubicBezTo>
                    <a:pt x="154829" y="59174"/>
                    <a:pt x="154567" y="59424"/>
                    <a:pt x="154258" y="59424"/>
                  </a:cubicBezTo>
                  <a:cubicBezTo>
                    <a:pt x="153948" y="59424"/>
                    <a:pt x="153698" y="59174"/>
                    <a:pt x="153698" y="58864"/>
                  </a:cubicBezTo>
                  <a:cubicBezTo>
                    <a:pt x="153698" y="58555"/>
                    <a:pt x="153948" y="58293"/>
                    <a:pt x="154258" y="58293"/>
                  </a:cubicBezTo>
                  <a:close/>
                  <a:moveTo>
                    <a:pt x="3405" y="60174"/>
                  </a:moveTo>
                  <a:cubicBezTo>
                    <a:pt x="3703" y="60174"/>
                    <a:pt x="3977" y="60424"/>
                    <a:pt x="3977" y="60734"/>
                  </a:cubicBezTo>
                  <a:cubicBezTo>
                    <a:pt x="3977" y="61031"/>
                    <a:pt x="3727" y="61305"/>
                    <a:pt x="3405" y="61305"/>
                  </a:cubicBezTo>
                  <a:cubicBezTo>
                    <a:pt x="3096" y="61305"/>
                    <a:pt x="2846" y="61043"/>
                    <a:pt x="2846" y="60734"/>
                  </a:cubicBezTo>
                  <a:cubicBezTo>
                    <a:pt x="2858" y="60412"/>
                    <a:pt x="3096" y="60174"/>
                    <a:pt x="3405" y="60174"/>
                  </a:cubicBezTo>
                  <a:close/>
                  <a:moveTo>
                    <a:pt x="7132" y="60174"/>
                  </a:moveTo>
                  <a:cubicBezTo>
                    <a:pt x="7430" y="60174"/>
                    <a:pt x="7692" y="60424"/>
                    <a:pt x="7692" y="60734"/>
                  </a:cubicBezTo>
                  <a:cubicBezTo>
                    <a:pt x="7692" y="61031"/>
                    <a:pt x="7442" y="61305"/>
                    <a:pt x="7132" y="61305"/>
                  </a:cubicBezTo>
                  <a:cubicBezTo>
                    <a:pt x="6834" y="61305"/>
                    <a:pt x="6560" y="61043"/>
                    <a:pt x="6560" y="60734"/>
                  </a:cubicBezTo>
                  <a:cubicBezTo>
                    <a:pt x="6584" y="60412"/>
                    <a:pt x="6822" y="60174"/>
                    <a:pt x="7132" y="60174"/>
                  </a:cubicBezTo>
                  <a:close/>
                  <a:moveTo>
                    <a:pt x="10871" y="60174"/>
                  </a:moveTo>
                  <a:cubicBezTo>
                    <a:pt x="11168" y="60174"/>
                    <a:pt x="11430" y="60424"/>
                    <a:pt x="11430" y="60734"/>
                  </a:cubicBezTo>
                  <a:cubicBezTo>
                    <a:pt x="11430" y="61031"/>
                    <a:pt x="11180" y="61305"/>
                    <a:pt x="10871" y="61305"/>
                  </a:cubicBezTo>
                  <a:cubicBezTo>
                    <a:pt x="10573" y="61305"/>
                    <a:pt x="10299" y="61043"/>
                    <a:pt x="10299" y="60734"/>
                  </a:cubicBezTo>
                  <a:cubicBezTo>
                    <a:pt x="10299" y="60412"/>
                    <a:pt x="10549" y="60174"/>
                    <a:pt x="10871" y="60174"/>
                  </a:cubicBezTo>
                  <a:close/>
                  <a:moveTo>
                    <a:pt x="14585" y="60174"/>
                  </a:moveTo>
                  <a:cubicBezTo>
                    <a:pt x="14883" y="60174"/>
                    <a:pt x="15157" y="60424"/>
                    <a:pt x="15157" y="60734"/>
                  </a:cubicBezTo>
                  <a:cubicBezTo>
                    <a:pt x="15157" y="61031"/>
                    <a:pt x="14895" y="61305"/>
                    <a:pt x="14585" y="61305"/>
                  </a:cubicBezTo>
                  <a:cubicBezTo>
                    <a:pt x="14288" y="61305"/>
                    <a:pt x="14014" y="61043"/>
                    <a:pt x="14014" y="60734"/>
                  </a:cubicBezTo>
                  <a:cubicBezTo>
                    <a:pt x="14038" y="60412"/>
                    <a:pt x="14276" y="60174"/>
                    <a:pt x="14585" y="60174"/>
                  </a:cubicBezTo>
                  <a:close/>
                  <a:moveTo>
                    <a:pt x="18324" y="60174"/>
                  </a:moveTo>
                  <a:cubicBezTo>
                    <a:pt x="18622" y="60174"/>
                    <a:pt x="18883" y="60424"/>
                    <a:pt x="18883" y="60734"/>
                  </a:cubicBezTo>
                  <a:cubicBezTo>
                    <a:pt x="18883" y="61031"/>
                    <a:pt x="18633" y="61305"/>
                    <a:pt x="18324" y="61305"/>
                  </a:cubicBezTo>
                  <a:cubicBezTo>
                    <a:pt x="18026" y="61305"/>
                    <a:pt x="17752" y="61043"/>
                    <a:pt x="17752" y="60734"/>
                  </a:cubicBezTo>
                  <a:cubicBezTo>
                    <a:pt x="17752" y="60412"/>
                    <a:pt x="18014" y="60174"/>
                    <a:pt x="18324" y="60174"/>
                  </a:cubicBezTo>
                  <a:close/>
                  <a:moveTo>
                    <a:pt x="22039" y="60174"/>
                  </a:moveTo>
                  <a:cubicBezTo>
                    <a:pt x="22336" y="60174"/>
                    <a:pt x="22610" y="60424"/>
                    <a:pt x="22610" y="60734"/>
                  </a:cubicBezTo>
                  <a:cubicBezTo>
                    <a:pt x="22610" y="61031"/>
                    <a:pt x="22360" y="61305"/>
                    <a:pt x="22039" y="61305"/>
                  </a:cubicBezTo>
                  <a:cubicBezTo>
                    <a:pt x="21729" y="61305"/>
                    <a:pt x="21479" y="61043"/>
                    <a:pt x="21479" y="60734"/>
                  </a:cubicBezTo>
                  <a:cubicBezTo>
                    <a:pt x="21491" y="60412"/>
                    <a:pt x="21729" y="60174"/>
                    <a:pt x="22039" y="60174"/>
                  </a:cubicBezTo>
                  <a:close/>
                  <a:moveTo>
                    <a:pt x="25777" y="60174"/>
                  </a:moveTo>
                  <a:cubicBezTo>
                    <a:pt x="26075" y="60174"/>
                    <a:pt x="26349" y="60424"/>
                    <a:pt x="26349" y="60734"/>
                  </a:cubicBezTo>
                  <a:cubicBezTo>
                    <a:pt x="26349" y="61031"/>
                    <a:pt x="26087" y="61305"/>
                    <a:pt x="25777" y="61305"/>
                  </a:cubicBezTo>
                  <a:cubicBezTo>
                    <a:pt x="25468" y="61305"/>
                    <a:pt x="25206" y="61043"/>
                    <a:pt x="25206" y="60734"/>
                  </a:cubicBezTo>
                  <a:cubicBezTo>
                    <a:pt x="25218" y="60412"/>
                    <a:pt x="25468" y="60174"/>
                    <a:pt x="25777" y="60174"/>
                  </a:cubicBezTo>
                  <a:close/>
                  <a:moveTo>
                    <a:pt x="29504" y="60174"/>
                  </a:moveTo>
                  <a:cubicBezTo>
                    <a:pt x="29801" y="60174"/>
                    <a:pt x="30063" y="60424"/>
                    <a:pt x="30063" y="60734"/>
                  </a:cubicBezTo>
                  <a:cubicBezTo>
                    <a:pt x="30063" y="61031"/>
                    <a:pt x="29813" y="61305"/>
                    <a:pt x="29504" y="61305"/>
                  </a:cubicBezTo>
                  <a:cubicBezTo>
                    <a:pt x="29182" y="61305"/>
                    <a:pt x="28932" y="61043"/>
                    <a:pt x="28932" y="60734"/>
                  </a:cubicBezTo>
                  <a:cubicBezTo>
                    <a:pt x="28944" y="60412"/>
                    <a:pt x="29182" y="60174"/>
                    <a:pt x="29504" y="60174"/>
                  </a:cubicBezTo>
                  <a:close/>
                  <a:moveTo>
                    <a:pt x="33230" y="60174"/>
                  </a:moveTo>
                  <a:cubicBezTo>
                    <a:pt x="33528" y="60174"/>
                    <a:pt x="33802" y="60424"/>
                    <a:pt x="33802" y="60734"/>
                  </a:cubicBezTo>
                  <a:cubicBezTo>
                    <a:pt x="33802" y="61031"/>
                    <a:pt x="33552" y="61305"/>
                    <a:pt x="33230" y="61305"/>
                  </a:cubicBezTo>
                  <a:cubicBezTo>
                    <a:pt x="32921" y="61305"/>
                    <a:pt x="32671" y="61043"/>
                    <a:pt x="32671" y="60734"/>
                  </a:cubicBezTo>
                  <a:cubicBezTo>
                    <a:pt x="32671" y="60412"/>
                    <a:pt x="32921" y="60174"/>
                    <a:pt x="33230" y="60174"/>
                  </a:cubicBezTo>
                  <a:close/>
                  <a:moveTo>
                    <a:pt x="36957" y="60174"/>
                  </a:moveTo>
                  <a:cubicBezTo>
                    <a:pt x="37255" y="60174"/>
                    <a:pt x="37517" y="60424"/>
                    <a:pt x="37517" y="60734"/>
                  </a:cubicBezTo>
                  <a:cubicBezTo>
                    <a:pt x="37517" y="61031"/>
                    <a:pt x="37267" y="61305"/>
                    <a:pt x="36957" y="61305"/>
                  </a:cubicBezTo>
                  <a:cubicBezTo>
                    <a:pt x="36648" y="61305"/>
                    <a:pt x="36386" y="61043"/>
                    <a:pt x="36386" y="60734"/>
                  </a:cubicBezTo>
                  <a:cubicBezTo>
                    <a:pt x="36409" y="60412"/>
                    <a:pt x="36648" y="60174"/>
                    <a:pt x="36957" y="60174"/>
                  </a:cubicBezTo>
                  <a:close/>
                  <a:moveTo>
                    <a:pt x="40672" y="60174"/>
                  </a:moveTo>
                  <a:cubicBezTo>
                    <a:pt x="40970" y="60174"/>
                    <a:pt x="41243" y="60424"/>
                    <a:pt x="41243" y="60734"/>
                  </a:cubicBezTo>
                  <a:cubicBezTo>
                    <a:pt x="41243" y="61031"/>
                    <a:pt x="40993" y="61305"/>
                    <a:pt x="40672" y="61305"/>
                  </a:cubicBezTo>
                  <a:cubicBezTo>
                    <a:pt x="40374" y="61305"/>
                    <a:pt x="40112" y="61043"/>
                    <a:pt x="40112" y="60734"/>
                  </a:cubicBezTo>
                  <a:cubicBezTo>
                    <a:pt x="40124" y="60412"/>
                    <a:pt x="40362" y="60174"/>
                    <a:pt x="40672" y="60174"/>
                  </a:cubicBezTo>
                  <a:close/>
                  <a:moveTo>
                    <a:pt x="44410" y="60174"/>
                  </a:moveTo>
                  <a:cubicBezTo>
                    <a:pt x="44708" y="60174"/>
                    <a:pt x="44982" y="60424"/>
                    <a:pt x="44982" y="60734"/>
                  </a:cubicBezTo>
                  <a:cubicBezTo>
                    <a:pt x="44982" y="61031"/>
                    <a:pt x="44720" y="61305"/>
                    <a:pt x="44410" y="61305"/>
                  </a:cubicBezTo>
                  <a:cubicBezTo>
                    <a:pt x="44113" y="61305"/>
                    <a:pt x="43851" y="61043"/>
                    <a:pt x="43851" y="60734"/>
                  </a:cubicBezTo>
                  <a:cubicBezTo>
                    <a:pt x="43851" y="60412"/>
                    <a:pt x="44101" y="60174"/>
                    <a:pt x="44410" y="60174"/>
                  </a:cubicBezTo>
                  <a:close/>
                  <a:moveTo>
                    <a:pt x="48137" y="60174"/>
                  </a:moveTo>
                  <a:cubicBezTo>
                    <a:pt x="48435" y="60174"/>
                    <a:pt x="48697" y="60424"/>
                    <a:pt x="48697" y="60734"/>
                  </a:cubicBezTo>
                  <a:cubicBezTo>
                    <a:pt x="48697" y="61031"/>
                    <a:pt x="48447" y="61305"/>
                    <a:pt x="48137" y="61305"/>
                  </a:cubicBezTo>
                  <a:cubicBezTo>
                    <a:pt x="47839" y="61305"/>
                    <a:pt x="47566" y="61043"/>
                    <a:pt x="47566" y="60734"/>
                  </a:cubicBezTo>
                  <a:cubicBezTo>
                    <a:pt x="47578" y="60412"/>
                    <a:pt x="47839" y="60174"/>
                    <a:pt x="48137" y="60174"/>
                  </a:cubicBezTo>
                  <a:close/>
                  <a:moveTo>
                    <a:pt x="51864" y="60174"/>
                  </a:moveTo>
                  <a:cubicBezTo>
                    <a:pt x="52161" y="60174"/>
                    <a:pt x="52435" y="60424"/>
                    <a:pt x="52435" y="60734"/>
                  </a:cubicBezTo>
                  <a:cubicBezTo>
                    <a:pt x="52435" y="61031"/>
                    <a:pt x="52185" y="61305"/>
                    <a:pt x="51864" y="61305"/>
                  </a:cubicBezTo>
                  <a:cubicBezTo>
                    <a:pt x="51566" y="61305"/>
                    <a:pt x="51304" y="61043"/>
                    <a:pt x="51304" y="60734"/>
                  </a:cubicBezTo>
                  <a:cubicBezTo>
                    <a:pt x="51304" y="60412"/>
                    <a:pt x="51554" y="60174"/>
                    <a:pt x="51864" y="60174"/>
                  </a:cubicBezTo>
                  <a:close/>
                  <a:moveTo>
                    <a:pt x="55602" y="60174"/>
                  </a:moveTo>
                  <a:cubicBezTo>
                    <a:pt x="55900" y="60174"/>
                    <a:pt x="56174" y="60424"/>
                    <a:pt x="56174" y="60734"/>
                  </a:cubicBezTo>
                  <a:cubicBezTo>
                    <a:pt x="56174" y="61031"/>
                    <a:pt x="55912" y="61305"/>
                    <a:pt x="55602" y="61305"/>
                  </a:cubicBezTo>
                  <a:cubicBezTo>
                    <a:pt x="55293" y="61305"/>
                    <a:pt x="55043" y="61043"/>
                    <a:pt x="55043" y="60734"/>
                  </a:cubicBezTo>
                  <a:cubicBezTo>
                    <a:pt x="55043" y="60412"/>
                    <a:pt x="55293" y="60174"/>
                    <a:pt x="55602" y="60174"/>
                  </a:cubicBezTo>
                  <a:close/>
                  <a:moveTo>
                    <a:pt x="59329" y="60174"/>
                  </a:moveTo>
                  <a:cubicBezTo>
                    <a:pt x="59627" y="60174"/>
                    <a:pt x="59889" y="60424"/>
                    <a:pt x="59889" y="60734"/>
                  </a:cubicBezTo>
                  <a:cubicBezTo>
                    <a:pt x="59889" y="61031"/>
                    <a:pt x="59639" y="61305"/>
                    <a:pt x="59329" y="61305"/>
                  </a:cubicBezTo>
                  <a:cubicBezTo>
                    <a:pt x="59008" y="61305"/>
                    <a:pt x="58757" y="61043"/>
                    <a:pt x="58757" y="60734"/>
                  </a:cubicBezTo>
                  <a:cubicBezTo>
                    <a:pt x="58757" y="60412"/>
                    <a:pt x="59008" y="60174"/>
                    <a:pt x="59329" y="60174"/>
                  </a:cubicBezTo>
                  <a:close/>
                  <a:moveTo>
                    <a:pt x="63056" y="60174"/>
                  </a:moveTo>
                  <a:cubicBezTo>
                    <a:pt x="63353" y="60174"/>
                    <a:pt x="63627" y="60424"/>
                    <a:pt x="63627" y="60734"/>
                  </a:cubicBezTo>
                  <a:cubicBezTo>
                    <a:pt x="63627" y="61031"/>
                    <a:pt x="63377" y="61305"/>
                    <a:pt x="63056" y="61305"/>
                  </a:cubicBezTo>
                  <a:cubicBezTo>
                    <a:pt x="62746" y="61305"/>
                    <a:pt x="62496" y="61043"/>
                    <a:pt x="62496" y="60734"/>
                  </a:cubicBezTo>
                  <a:cubicBezTo>
                    <a:pt x="62496" y="60412"/>
                    <a:pt x="62746" y="60174"/>
                    <a:pt x="63056" y="60174"/>
                  </a:cubicBezTo>
                  <a:close/>
                  <a:moveTo>
                    <a:pt x="66782" y="60174"/>
                  </a:moveTo>
                  <a:cubicBezTo>
                    <a:pt x="67080" y="60174"/>
                    <a:pt x="67342" y="60424"/>
                    <a:pt x="67342" y="60734"/>
                  </a:cubicBezTo>
                  <a:cubicBezTo>
                    <a:pt x="67342" y="61031"/>
                    <a:pt x="67092" y="61305"/>
                    <a:pt x="66782" y="61305"/>
                  </a:cubicBezTo>
                  <a:cubicBezTo>
                    <a:pt x="66473" y="61305"/>
                    <a:pt x="66211" y="61043"/>
                    <a:pt x="66211" y="60734"/>
                  </a:cubicBezTo>
                  <a:cubicBezTo>
                    <a:pt x="66235" y="60412"/>
                    <a:pt x="66473" y="60174"/>
                    <a:pt x="66782" y="60174"/>
                  </a:cubicBezTo>
                  <a:close/>
                  <a:moveTo>
                    <a:pt x="70509" y="60174"/>
                  </a:moveTo>
                  <a:cubicBezTo>
                    <a:pt x="70807" y="60174"/>
                    <a:pt x="71080" y="60424"/>
                    <a:pt x="71080" y="60734"/>
                  </a:cubicBezTo>
                  <a:cubicBezTo>
                    <a:pt x="71080" y="61031"/>
                    <a:pt x="70830" y="61305"/>
                    <a:pt x="70509" y="61305"/>
                  </a:cubicBezTo>
                  <a:cubicBezTo>
                    <a:pt x="70199" y="61305"/>
                    <a:pt x="69949" y="61043"/>
                    <a:pt x="69949" y="60734"/>
                  </a:cubicBezTo>
                  <a:cubicBezTo>
                    <a:pt x="69949" y="60412"/>
                    <a:pt x="70199" y="60174"/>
                    <a:pt x="70509" y="60174"/>
                  </a:cubicBezTo>
                  <a:close/>
                  <a:moveTo>
                    <a:pt x="74236" y="60174"/>
                  </a:moveTo>
                  <a:cubicBezTo>
                    <a:pt x="74533" y="60174"/>
                    <a:pt x="74795" y="60424"/>
                    <a:pt x="74795" y="60734"/>
                  </a:cubicBezTo>
                  <a:cubicBezTo>
                    <a:pt x="74795" y="61031"/>
                    <a:pt x="74545" y="61305"/>
                    <a:pt x="74236" y="61305"/>
                  </a:cubicBezTo>
                  <a:cubicBezTo>
                    <a:pt x="73938" y="61305"/>
                    <a:pt x="73676" y="61043"/>
                    <a:pt x="73676" y="60734"/>
                  </a:cubicBezTo>
                  <a:cubicBezTo>
                    <a:pt x="73676" y="60412"/>
                    <a:pt x="73926" y="60174"/>
                    <a:pt x="74236" y="60174"/>
                  </a:cubicBezTo>
                  <a:close/>
                  <a:moveTo>
                    <a:pt x="77855" y="60174"/>
                  </a:moveTo>
                  <a:cubicBezTo>
                    <a:pt x="78153" y="60174"/>
                    <a:pt x="78415" y="60424"/>
                    <a:pt x="78415" y="60734"/>
                  </a:cubicBezTo>
                  <a:cubicBezTo>
                    <a:pt x="78415" y="61031"/>
                    <a:pt x="78165" y="61305"/>
                    <a:pt x="77855" y="61305"/>
                  </a:cubicBezTo>
                  <a:cubicBezTo>
                    <a:pt x="77546" y="61305"/>
                    <a:pt x="77284" y="61043"/>
                    <a:pt x="77284" y="60734"/>
                  </a:cubicBezTo>
                  <a:cubicBezTo>
                    <a:pt x="77284" y="60412"/>
                    <a:pt x="77546" y="60174"/>
                    <a:pt x="77855" y="60174"/>
                  </a:cubicBezTo>
                  <a:close/>
                  <a:moveTo>
                    <a:pt x="81570" y="60174"/>
                  </a:moveTo>
                  <a:cubicBezTo>
                    <a:pt x="81868" y="60174"/>
                    <a:pt x="82141" y="60424"/>
                    <a:pt x="82141" y="60734"/>
                  </a:cubicBezTo>
                  <a:cubicBezTo>
                    <a:pt x="82141" y="61031"/>
                    <a:pt x="81879" y="61305"/>
                    <a:pt x="81570" y="61305"/>
                  </a:cubicBezTo>
                  <a:cubicBezTo>
                    <a:pt x="81260" y="61305"/>
                    <a:pt x="81010" y="61043"/>
                    <a:pt x="81010" y="60734"/>
                  </a:cubicBezTo>
                  <a:cubicBezTo>
                    <a:pt x="81022" y="60412"/>
                    <a:pt x="81260" y="60174"/>
                    <a:pt x="81570" y="60174"/>
                  </a:cubicBezTo>
                  <a:close/>
                  <a:moveTo>
                    <a:pt x="85308" y="60174"/>
                  </a:moveTo>
                  <a:cubicBezTo>
                    <a:pt x="85606" y="60174"/>
                    <a:pt x="85880" y="60424"/>
                    <a:pt x="85880" y="60734"/>
                  </a:cubicBezTo>
                  <a:cubicBezTo>
                    <a:pt x="85880" y="61031"/>
                    <a:pt x="85618" y="61305"/>
                    <a:pt x="85308" y="61305"/>
                  </a:cubicBezTo>
                  <a:cubicBezTo>
                    <a:pt x="84999" y="61305"/>
                    <a:pt x="84749" y="61043"/>
                    <a:pt x="84749" y="60734"/>
                  </a:cubicBezTo>
                  <a:cubicBezTo>
                    <a:pt x="84749" y="60412"/>
                    <a:pt x="84999" y="60174"/>
                    <a:pt x="85308" y="60174"/>
                  </a:cubicBezTo>
                  <a:close/>
                  <a:moveTo>
                    <a:pt x="89035" y="60174"/>
                  </a:moveTo>
                  <a:cubicBezTo>
                    <a:pt x="89333" y="60174"/>
                    <a:pt x="89595" y="60424"/>
                    <a:pt x="89595" y="60734"/>
                  </a:cubicBezTo>
                  <a:cubicBezTo>
                    <a:pt x="89595" y="61031"/>
                    <a:pt x="89345" y="61305"/>
                    <a:pt x="89035" y="61305"/>
                  </a:cubicBezTo>
                  <a:cubicBezTo>
                    <a:pt x="88714" y="61305"/>
                    <a:pt x="88464" y="61043"/>
                    <a:pt x="88464" y="60734"/>
                  </a:cubicBezTo>
                  <a:cubicBezTo>
                    <a:pt x="88475" y="60412"/>
                    <a:pt x="88714" y="60174"/>
                    <a:pt x="89035" y="60174"/>
                  </a:cubicBezTo>
                  <a:close/>
                  <a:moveTo>
                    <a:pt x="92762" y="60174"/>
                  </a:moveTo>
                  <a:cubicBezTo>
                    <a:pt x="93059" y="60174"/>
                    <a:pt x="93333" y="60424"/>
                    <a:pt x="93333" y="60734"/>
                  </a:cubicBezTo>
                  <a:cubicBezTo>
                    <a:pt x="93333" y="61031"/>
                    <a:pt x="93071" y="61305"/>
                    <a:pt x="92762" y="61305"/>
                  </a:cubicBezTo>
                  <a:cubicBezTo>
                    <a:pt x="92452" y="61305"/>
                    <a:pt x="92202" y="61043"/>
                    <a:pt x="92202" y="60734"/>
                  </a:cubicBezTo>
                  <a:cubicBezTo>
                    <a:pt x="92202" y="60412"/>
                    <a:pt x="92452" y="60174"/>
                    <a:pt x="92762" y="60174"/>
                  </a:cubicBezTo>
                  <a:close/>
                  <a:moveTo>
                    <a:pt x="96488" y="60174"/>
                  </a:moveTo>
                  <a:cubicBezTo>
                    <a:pt x="96786" y="60174"/>
                    <a:pt x="97048" y="60424"/>
                    <a:pt x="97048" y="60734"/>
                  </a:cubicBezTo>
                  <a:cubicBezTo>
                    <a:pt x="97048" y="61031"/>
                    <a:pt x="96798" y="61305"/>
                    <a:pt x="96488" y="61305"/>
                  </a:cubicBezTo>
                  <a:cubicBezTo>
                    <a:pt x="96191" y="61305"/>
                    <a:pt x="95917" y="61043"/>
                    <a:pt x="95917" y="60734"/>
                  </a:cubicBezTo>
                  <a:cubicBezTo>
                    <a:pt x="95917" y="60412"/>
                    <a:pt x="96179" y="60174"/>
                    <a:pt x="96488" y="60174"/>
                  </a:cubicBezTo>
                  <a:close/>
                  <a:moveTo>
                    <a:pt x="100203" y="60174"/>
                  </a:moveTo>
                  <a:cubicBezTo>
                    <a:pt x="100501" y="60174"/>
                    <a:pt x="100775" y="60424"/>
                    <a:pt x="100775" y="60734"/>
                  </a:cubicBezTo>
                  <a:cubicBezTo>
                    <a:pt x="100775" y="61031"/>
                    <a:pt x="100513" y="61305"/>
                    <a:pt x="100203" y="61305"/>
                  </a:cubicBezTo>
                  <a:cubicBezTo>
                    <a:pt x="99905" y="61305"/>
                    <a:pt x="99644" y="61043"/>
                    <a:pt x="99644" y="60734"/>
                  </a:cubicBezTo>
                  <a:cubicBezTo>
                    <a:pt x="99655" y="60412"/>
                    <a:pt x="99894" y="60174"/>
                    <a:pt x="100203" y="60174"/>
                  </a:cubicBezTo>
                  <a:close/>
                  <a:moveTo>
                    <a:pt x="103942" y="60174"/>
                  </a:moveTo>
                  <a:cubicBezTo>
                    <a:pt x="104239" y="60174"/>
                    <a:pt x="104513" y="60424"/>
                    <a:pt x="104513" y="60734"/>
                  </a:cubicBezTo>
                  <a:cubicBezTo>
                    <a:pt x="104513" y="61031"/>
                    <a:pt x="104251" y="61305"/>
                    <a:pt x="103942" y="61305"/>
                  </a:cubicBezTo>
                  <a:cubicBezTo>
                    <a:pt x="103644" y="61305"/>
                    <a:pt x="103382" y="61043"/>
                    <a:pt x="103382" y="60734"/>
                  </a:cubicBezTo>
                  <a:cubicBezTo>
                    <a:pt x="103382" y="60412"/>
                    <a:pt x="103632" y="60174"/>
                    <a:pt x="103942" y="60174"/>
                  </a:cubicBezTo>
                  <a:close/>
                  <a:moveTo>
                    <a:pt x="107668" y="60174"/>
                  </a:moveTo>
                  <a:cubicBezTo>
                    <a:pt x="107966" y="60174"/>
                    <a:pt x="108228" y="60424"/>
                    <a:pt x="108228" y="60734"/>
                  </a:cubicBezTo>
                  <a:cubicBezTo>
                    <a:pt x="108228" y="61031"/>
                    <a:pt x="107978" y="61305"/>
                    <a:pt x="107668" y="61305"/>
                  </a:cubicBezTo>
                  <a:cubicBezTo>
                    <a:pt x="107371" y="61305"/>
                    <a:pt x="107097" y="61043"/>
                    <a:pt x="107097" y="60734"/>
                  </a:cubicBezTo>
                  <a:cubicBezTo>
                    <a:pt x="107109" y="60412"/>
                    <a:pt x="107347" y="60174"/>
                    <a:pt x="107668" y="60174"/>
                  </a:cubicBezTo>
                  <a:close/>
                  <a:moveTo>
                    <a:pt x="111395" y="60174"/>
                  </a:moveTo>
                  <a:cubicBezTo>
                    <a:pt x="111693" y="60174"/>
                    <a:pt x="111967" y="60424"/>
                    <a:pt x="111967" y="60734"/>
                  </a:cubicBezTo>
                  <a:cubicBezTo>
                    <a:pt x="111967" y="61031"/>
                    <a:pt x="111705" y="61305"/>
                    <a:pt x="111395" y="61305"/>
                  </a:cubicBezTo>
                  <a:cubicBezTo>
                    <a:pt x="111085" y="61305"/>
                    <a:pt x="110835" y="61043"/>
                    <a:pt x="110835" y="60734"/>
                  </a:cubicBezTo>
                  <a:cubicBezTo>
                    <a:pt x="110835" y="60412"/>
                    <a:pt x="111085" y="60174"/>
                    <a:pt x="111395" y="60174"/>
                  </a:cubicBezTo>
                  <a:close/>
                  <a:moveTo>
                    <a:pt x="115122" y="60174"/>
                  </a:moveTo>
                  <a:cubicBezTo>
                    <a:pt x="115419" y="60174"/>
                    <a:pt x="115681" y="60424"/>
                    <a:pt x="115681" y="60734"/>
                  </a:cubicBezTo>
                  <a:cubicBezTo>
                    <a:pt x="115681" y="61031"/>
                    <a:pt x="115431" y="61305"/>
                    <a:pt x="115122" y="61305"/>
                  </a:cubicBezTo>
                  <a:cubicBezTo>
                    <a:pt x="114812" y="61305"/>
                    <a:pt x="114550" y="61043"/>
                    <a:pt x="114550" y="60734"/>
                  </a:cubicBezTo>
                  <a:cubicBezTo>
                    <a:pt x="114574" y="60412"/>
                    <a:pt x="114812" y="60174"/>
                    <a:pt x="115122" y="60174"/>
                  </a:cubicBezTo>
                  <a:close/>
                  <a:moveTo>
                    <a:pt x="118860" y="60174"/>
                  </a:moveTo>
                  <a:cubicBezTo>
                    <a:pt x="119158" y="60174"/>
                    <a:pt x="119420" y="60424"/>
                    <a:pt x="119420" y="60734"/>
                  </a:cubicBezTo>
                  <a:cubicBezTo>
                    <a:pt x="119420" y="61031"/>
                    <a:pt x="119170" y="61305"/>
                    <a:pt x="118860" y="61305"/>
                  </a:cubicBezTo>
                  <a:cubicBezTo>
                    <a:pt x="118539" y="61305"/>
                    <a:pt x="118289" y="61043"/>
                    <a:pt x="118289" y="60734"/>
                  </a:cubicBezTo>
                  <a:cubicBezTo>
                    <a:pt x="118289" y="60412"/>
                    <a:pt x="118539" y="60174"/>
                    <a:pt x="118860" y="60174"/>
                  </a:cubicBezTo>
                  <a:close/>
                  <a:moveTo>
                    <a:pt x="122575" y="60174"/>
                  </a:moveTo>
                  <a:cubicBezTo>
                    <a:pt x="122873" y="60174"/>
                    <a:pt x="123146" y="60424"/>
                    <a:pt x="123146" y="60734"/>
                  </a:cubicBezTo>
                  <a:cubicBezTo>
                    <a:pt x="123146" y="61031"/>
                    <a:pt x="122885" y="61305"/>
                    <a:pt x="122575" y="61305"/>
                  </a:cubicBezTo>
                  <a:cubicBezTo>
                    <a:pt x="122265" y="61305"/>
                    <a:pt x="122015" y="61043"/>
                    <a:pt x="122015" y="60734"/>
                  </a:cubicBezTo>
                  <a:cubicBezTo>
                    <a:pt x="122027" y="60412"/>
                    <a:pt x="122277" y="60174"/>
                    <a:pt x="122575" y="60174"/>
                  </a:cubicBezTo>
                  <a:close/>
                  <a:moveTo>
                    <a:pt x="126314" y="60174"/>
                  </a:moveTo>
                  <a:cubicBezTo>
                    <a:pt x="126611" y="60174"/>
                    <a:pt x="126873" y="60424"/>
                    <a:pt x="126873" y="60734"/>
                  </a:cubicBezTo>
                  <a:cubicBezTo>
                    <a:pt x="126873" y="61031"/>
                    <a:pt x="126623" y="61305"/>
                    <a:pt x="126314" y="61305"/>
                  </a:cubicBezTo>
                  <a:cubicBezTo>
                    <a:pt x="126004" y="61305"/>
                    <a:pt x="125742" y="61043"/>
                    <a:pt x="125742" y="60734"/>
                  </a:cubicBezTo>
                  <a:cubicBezTo>
                    <a:pt x="125742" y="60412"/>
                    <a:pt x="126004" y="60174"/>
                    <a:pt x="126314" y="60174"/>
                  </a:cubicBezTo>
                  <a:close/>
                  <a:moveTo>
                    <a:pt x="130028" y="60174"/>
                  </a:moveTo>
                  <a:cubicBezTo>
                    <a:pt x="130326" y="60174"/>
                    <a:pt x="130600" y="60424"/>
                    <a:pt x="130600" y="60734"/>
                  </a:cubicBezTo>
                  <a:cubicBezTo>
                    <a:pt x="130600" y="61031"/>
                    <a:pt x="130350" y="61305"/>
                    <a:pt x="130028" y="61305"/>
                  </a:cubicBezTo>
                  <a:cubicBezTo>
                    <a:pt x="129731" y="61305"/>
                    <a:pt x="129469" y="61043"/>
                    <a:pt x="129469" y="60734"/>
                  </a:cubicBezTo>
                  <a:cubicBezTo>
                    <a:pt x="129469" y="60412"/>
                    <a:pt x="129719" y="60174"/>
                    <a:pt x="130028" y="60174"/>
                  </a:cubicBezTo>
                  <a:close/>
                  <a:moveTo>
                    <a:pt x="133767" y="60174"/>
                  </a:moveTo>
                  <a:cubicBezTo>
                    <a:pt x="134065" y="60174"/>
                    <a:pt x="134326" y="60424"/>
                    <a:pt x="134326" y="60734"/>
                  </a:cubicBezTo>
                  <a:cubicBezTo>
                    <a:pt x="134326" y="61031"/>
                    <a:pt x="134076" y="61305"/>
                    <a:pt x="133767" y="61305"/>
                  </a:cubicBezTo>
                  <a:cubicBezTo>
                    <a:pt x="133469" y="61305"/>
                    <a:pt x="133207" y="61043"/>
                    <a:pt x="133207" y="60734"/>
                  </a:cubicBezTo>
                  <a:cubicBezTo>
                    <a:pt x="133207" y="60412"/>
                    <a:pt x="133457" y="60174"/>
                    <a:pt x="133767" y="60174"/>
                  </a:cubicBezTo>
                  <a:close/>
                  <a:moveTo>
                    <a:pt x="137494" y="60174"/>
                  </a:moveTo>
                  <a:cubicBezTo>
                    <a:pt x="137791" y="60174"/>
                    <a:pt x="138053" y="60424"/>
                    <a:pt x="138053" y="60734"/>
                  </a:cubicBezTo>
                  <a:cubicBezTo>
                    <a:pt x="138053" y="61031"/>
                    <a:pt x="137803" y="61305"/>
                    <a:pt x="137494" y="61305"/>
                  </a:cubicBezTo>
                  <a:cubicBezTo>
                    <a:pt x="137196" y="61305"/>
                    <a:pt x="136922" y="61043"/>
                    <a:pt x="136922" y="60734"/>
                  </a:cubicBezTo>
                  <a:cubicBezTo>
                    <a:pt x="136934" y="60412"/>
                    <a:pt x="137172" y="60174"/>
                    <a:pt x="137494" y="60174"/>
                  </a:cubicBezTo>
                  <a:close/>
                  <a:moveTo>
                    <a:pt x="141220" y="60174"/>
                  </a:moveTo>
                  <a:cubicBezTo>
                    <a:pt x="141518" y="60174"/>
                    <a:pt x="141792" y="60424"/>
                    <a:pt x="141792" y="60734"/>
                  </a:cubicBezTo>
                  <a:cubicBezTo>
                    <a:pt x="141792" y="61031"/>
                    <a:pt x="141530" y="61305"/>
                    <a:pt x="141220" y="61305"/>
                  </a:cubicBezTo>
                  <a:cubicBezTo>
                    <a:pt x="140911" y="61305"/>
                    <a:pt x="140661" y="61043"/>
                    <a:pt x="140661" y="60734"/>
                  </a:cubicBezTo>
                  <a:cubicBezTo>
                    <a:pt x="140661" y="60412"/>
                    <a:pt x="140911" y="60174"/>
                    <a:pt x="141220" y="60174"/>
                  </a:cubicBezTo>
                  <a:close/>
                  <a:moveTo>
                    <a:pt x="144947" y="60174"/>
                  </a:moveTo>
                  <a:cubicBezTo>
                    <a:pt x="145244" y="60174"/>
                    <a:pt x="145506" y="60424"/>
                    <a:pt x="145506" y="60734"/>
                  </a:cubicBezTo>
                  <a:cubicBezTo>
                    <a:pt x="145506" y="61031"/>
                    <a:pt x="145256" y="61305"/>
                    <a:pt x="144947" y="61305"/>
                  </a:cubicBezTo>
                  <a:cubicBezTo>
                    <a:pt x="144637" y="61305"/>
                    <a:pt x="144375" y="61043"/>
                    <a:pt x="144375" y="60734"/>
                  </a:cubicBezTo>
                  <a:cubicBezTo>
                    <a:pt x="144399" y="60412"/>
                    <a:pt x="144637" y="60174"/>
                    <a:pt x="144947" y="60174"/>
                  </a:cubicBezTo>
                  <a:close/>
                  <a:moveTo>
                    <a:pt x="148685" y="60174"/>
                  </a:moveTo>
                  <a:cubicBezTo>
                    <a:pt x="148983" y="60174"/>
                    <a:pt x="149245" y="60424"/>
                    <a:pt x="149245" y="60734"/>
                  </a:cubicBezTo>
                  <a:cubicBezTo>
                    <a:pt x="149245" y="61031"/>
                    <a:pt x="148995" y="61305"/>
                    <a:pt x="148685" y="61305"/>
                  </a:cubicBezTo>
                  <a:cubicBezTo>
                    <a:pt x="148364" y="61305"/>
                    <a:pt x="148114" y="61043"/>
                    <a:pt x="148114" y="60734"/>
                  </a:cubicBezTo>
                  <a:cubicBezTo>
                    <a:pt x="148114" y="60412"/>
                    <a:pt x="148364" y="60174"/>
                    <a:pt x="148685" y="60174"/>
                  </a:cubicBezTo>
                  <a:close/>
                  <a:moveTo>
                    <a:pt x="152400" y="60174"/>
                  </a:moveTo>
                  <a:cubicBezTo>
                    <a:pt x="152698" y="60174"/>
                    <a:pt x="152972" y="60424"/>
                    <a:pt x="152972" y="60734"/>
                  </a:cubicBezTo>
                  <a:cubicBezTo>
                    <a:pt x="152972" y="61031"/>
                    <a:pt x="152710" y="61305"/>
                    <a:pt x="152400" y="61305"/>
                  </a:cubicBezTo>
                  <a:cubicBezTo>
                    <a:pt x="152091" y="61305"/>
                    <a:pt x="151841" y="61043"/>
                    <a:pt x="151841" y="60734"/>
                  </a:cubicBezTo>
                  <a:cubicBezTo>
                    <a:pt x="151852" y="60412"/>
                    <a:pt x="152091" y="60174"/>
                    <a:pt x="152400" y="60174"/>
                  </a:cubicBezTo>
                  <a:close/>
                  <a:moveTo>
                    <a:pt x="156139" y="60174"/>
                  </a:moveTo>
                  <a:cubicBezTo>
                    <a:pt x="156436" y="60174"/>
                    <a:pt x="156698" y="60424"/>
                    <a:pt x="156698" y="60734"/>
                  </a:cubicBezTo>
                  <a:cubicBezTo>
                    <a:pt x="156698" y="61031"/>
                    <a:pt x="156448" y="61305"/>
                    <a:pt x="156139" y="61305"/>
                  </a:cubicBezTo>
                  <a:cubicBezTo>
                    <a:pt x="155829" y="61305"/>
                    <a:pt x="155567" y="61043"/>
                    <a:pt x="155567" y="60734"/>
                  </a:cubicBezTo>
                  <a:cubicBezTo>
                    <a:pt x="155567" y="60412"/>
                    <a:pt x="155829" y="60174"/>
                    <a:pt x="156139" y="60174"/>
                  </a:cubicBezTo>
                  <a:close/>
                  <a:moveTo>
                    <a:pt x="1548" y="61841"/>
                  </a:moveTo>
                  <a:cubicBezTo>
                    <a:pt x="1846" y="61841"/>
                    <a:pt x="2119" y="62091"/>
                    <a:pt x="2119" y="62401"/>
                  </a:cubicBezTo>
                  <a:cubicBezTo>
                    <a:pt x="2119" y="62722"/>
                    <a:pt x="1858" y="62972"/>
                    <a:pt x="1548" y="62972"/>
                  </a:cubicBezTo>
                  <a:cubicBezTo>
                    <a:pt x="1238" y="62972"/>
                    <a:pt x="988" y="62722"/>
                    <a:pt x="988" y="62401"/>
                  </a:cubicBezTo>
                  <a:cubicBezTo>
                    <a:pt x="988" y="62091"/>
                    <a:pt x="1238" y="61841"/>
                    <a:pt x="1548" y="61841"/>
                  </a:cubicBezTo>
                  <a:close/>
                  <a:moveTo>
                    <a:pt x="5287" y="61841"/>
                  </a:moveTo>
                  <a:cubicBezTo>
                    <a:pt x="5596" y="61841"/>
                    <a:pt x="5846" y="62091"/>
                    <a:pt x="5846" y="62401"/>
                  </a:cubicBezTo>
                  <a:cubicBezTo>
                    <a:pt x="5846" y="62722"/>
                    <a:pt x="5596" y="62972"/>
                    <a:pt x="5287" y="62972"/>
                  </a:cubicBezTo>
                  <a:cubicBezTo>
                    <a:pt x="4977" y="62972"/>
                    <a:pt x="4715" y="62722"/>
                    <a:pt x="4715" y="62401"/>
                  </a:cubicBezTo>
                  <a:cubicBezTo>
                    <a:pt x="4715" y="62079"/>
                    <a:pt x="4977" y="61841"/>
                    <a:pt x="5287" y="61841"/>
                  </a:cubicBezTo>
                  <a:close/>
                  <a:moveTo>
                    <a:pt x="9001" y="61841"/>
                  </a:moveTo>
                  <a:cubicBezTo>
                    <a:pt x="9299" y="61841"/>
                    <a:pt x="9573" y="62091"/>
                    <a:pt x="9573" y="62401"/>
                  </a:cubicBezTo>
                  <a:cubicBezTo>
                    <a:pt x="9573" y="62722"/>
                    <a:pt x="9323" y="62972"/>
                    <a:pt x="9001" y="62972"/>
                  </a:cubicBezTo>
                  <a:cubicBezTo>
                    <a:pt x="8704" y="62972"/>
                    <a:pt x="8442" y="62722"/>
                    <a:pt x="8442" y="62401"/>
                  </a:cubicBezTo>
                  <a:cubicBezTo>
                    <a:pt x="8442" y="62091"/>
                    <a:pt x="8692" y="61841"/>
                    <a:pt x="9001" y="61841"/>
                  </a:cubicBezTo>
                  <a:close/>
                  <a:moveTo>
                    <a:pt x="12728" y="61841"/>
                  </a:moveTo>
                  <a:cubicBezTo>
                    <a:pt x="13037" y="61841"/>
                    <a:pt x="13288" y="62091"/>
                    <a:pt x="13288" y="62401"/>
                  </a:cubicBezTo>
                  <a:cubicBezTo>
                    <a:pt x="13288" y="62722"/>
                    <a:pt x="13037" y="62972"/>
                    <a:pt x="12728" y="62972"/>
                  </a:cubicBezTo>
                  <a:cubicBezTo>
                    <a:pt x="12418" y="62972"/>
                    <a:pt x="12156" y="62722"/>
                    <a:pt x="12156" y="62401"/>
                  </a:cubicBezTo>
                  <a:cubicBezTo>
                    <a:pt x="12180" y="62079"/>
                    <a:pt x="12418" y="61841"/>
                    <a:pt x="12728" y="61841"/>
                  </a:cubicBezTo>
                  <a:close/>
                  <a:moveTo>
                    <a:pt x="16466" y="61841"/>
                  </a:moveTo>
                  <a:cubicBezTo>
                    <a:pt x="16764" y="61841"/>
                    <a:pt x="17026" y="62091"/>
                    <a:pt x="17026" y="62401"/>
                  </a:cubicBezTo>
                  <a:cubicBezTo>
                    <a:pt x="17026" y="62722"/>
                    <a:pt x="16776" y="62972"/>
                    <a:pt x="16466" y="62972"/>
                  </a:cubicBezTo>
                  <a:cubicBezTo>
                    <a:pt x="16169" y="62972"/>
                    <a:pt x="15895" y="62722"/>
                    <a:pt x="15895" y="62401"/>
                  </a:cubicBezTo>
                  <a:cubicBezTo>
                    <a:pt x="15895" y="62091"/>
                    <a:pt x="16145" y="61841"/>
                    <a:pt x="16466" y="61841"/>
                  </a:cubicBezTo>
                  <a:close/>
                  <a:moveTo>
                    <a:pt x="20181" y="61841"/>
                  </a:moveTo>
                  <a:cubicBezTo>
                    <a:pt x="20491" y="61841"/>
                    <a:pt x="20753" y="62091"/>
                    <a:pt x="20753" y="62401"/>
                  </a:cubicBezTo>
                  <a:cubicBezTo>
                    <a:pt x="20753" y="62722"/>
                    <a:pt x="20491" y="62972"/>
                    <a:pt x="20181" y="62972"/>
                  </a:cubicBezTo>
                  <a:cubicBezTo>
                    <a:pt x="19872" y="62972"/>
                    <a:pt x="19622" y="62722"/>
                    <a:pt x="19622" y="62401"/>
                  </a:cubicBezTo>
                  <a:cubicBezTo>
                    <a:pt x="19634" y="62079"/>
                    <a:pt x="19872" y="61841"/>
                    <a:pt x="20181" y="61841"/>
                  </a:cubicBezTo>
                  <a:close/>
                  <a:moveTo>
                    <a:pt x="23920" y="61841"/>
                  </a:moveTo>
                  <a:cubicBezTo>
                    <a:pt x="24217" y="61841"/>
                    <a:pt x="24479" y="62091"/>
                    <a:pt x="24479" y="62401"/>
                  </a:cubicBezTo>
                  <a:cubicBezTo>
                    <a:pt x="24479" y="62722"/>
                    <a:pt x="24229" y="62972"/>
                    <a:pt x="23920" y="62972"/>
                  </a:cubicBezTo>
                  <a:cubicBezTo>
                    <a:pt x="23610" y="62972"/>
                    <a:pt x="23348" y="62722"/>
                    <a:pt x="23348" y="62401"/>
                  </a:cubicBezTo>
                  <a:cubicBezTo>
                    <a:pt x="23348" y="62091"/>
                    <a:pt x="23610" y="61841"/>
                    <a:pt x="23920" y="61841"/>
                  </a:cubicBezTo>
                  <a:close/>
                  <a:moveTo>
                    <a:pt x="27635" y="61841"/>
                  </a:moveTo>
                  <a:cubicBezTo>
                    <a:pt x="27956" y="61841"/>
                    <a:pt x="28206" y="62091"/>
                    <a:pt x="28206" y="62401"/>
                  </a:cubicBezTo>
                  <a:cubicBezTo>
                    <a:pt x="28206" y="62722"/>
                    <a:pt x="27956" y="62972"/>
                    <a:pt x="27635" y="62972"/>
                  </a:cubicBezTo>
                  <a:cubicBezTo>
                    <a:pt x="27325" y="62972"/>
                    <a:pt x="27075" y="62722"/>
                    <a:pt x="27075" y="62401"/>
                  </a:cubicBezTo>
                  <a:cubicBezTo>
                    <a:pt x="27087" y="62079"/>
                    <a:pt x="27325" y="61841"/>
                    <a:pt x="27635" y="61841"/>
                  </a:cubicBezTo>
                  <a:close/>
                  <a:moveTo>
                    <a:pt x="31373" y="61841"/>
                  </a:moveTo>
                  <a:cubicBezTo>
                    <a:pt x="31671" y="61841"/>
                    <a:pt x="31945" y="62091"/>
                    <a:pt x="31945" y="62401"/>
                  </a:cubicBezTo>
                  <a:cubicBezTo>
                    <a:pt x="31945" y="62722"/>
                    <a:pt x="31683" y="62972"/>
                    <a:pt x="31373" y="62972"/>
                  </a:cubicBezTo>
                  <a:cubicBezTo>
                    <a:pt x="31064" y="62972"/>
                    <a:pt x="30814" y="62722"/>
                    <a:pt x="30814" y="62401"/>
                  </a:cubicBezTo>
                  <a:cubicBezTo>
                    <a:pt x="30814" y="62091"/>
                    <a:pt x="31064" y="61841"/>
                    <a:pt x="31373" y="61841"/>
                  </a:cubicBezTo>
                  <a:close/>
                  <a:moveTo>
                    <a:pt x="35100" y="61841"/>
                  </a:moveTo>
                  <a:cubicBezTo>
                    <a:pt x="35409" y="61841"/>
                    <a:pt x="35659" y="62091"/>
                    <a:pt x="35659" y="62401"/>
                  </a:cubicBezTo>
                  <a:cubicBezTo>
                    <a:pt x="35659" y="62722"/>
                    <a:pt x="35409" y="62972"/>
                    <a:pt x="35100" y="62972"/>
                  </a:cubicBezTo>
                  <a:cubicBezTo>
                    <a:pt x="34778" y="62972"/>
                    <a:pt x="34528" y="62722"/>
                    <a:pt x="34528" y="62401"/>
                  </a:cubicBezTo>
                  <a:cubicBezTo>
                    <a:pt x="34540" y="62079"/>
                    <a:pt x="34778" y="61841"/>
                    <a:pt x="35100" y="61841"/>
                  </a:cubicBezTo>
                  <a:close/>
                  <a:moveTo>
                    <a:pt x="38815" y="61841"/>
                  </a:moveTo>
                  <a:cubicBezTo>
                    <a:pt x="39112" y="61841"/>
                    <a:pt x="39386" y="62091"/>
                    <a:pt x="39386" y="62401"/>
                  </a:cubicBezTo>
                  <a:cubicBezTo>
                    <a:pt x="39386" y="62722"/>
                    <a:pt x="39124" y="62972"/>
                    <a:pt x="38815" y="62972"/>
                  </a:cubicBezTo>
                  <a:cubicBezTo>
                    <a:pt x="38517" y="62972"/>
                    <a:pt x="38255" y="62722"/>
                    <a:pt x="38255" y="62401"/>
                  </a:cubicBezTo>
                  <a:cubicBezTo>
                    <a:pt x="38267" y="62091"/>
                    <a:pt x="38505" y="61841"/>
                    <a:pt x="38815" y="61841"/>
                  </a:cubicBezTo>
                  <a:close/>
                  <a:moveTo>
                    <a:pt x="42553" y="61841"/>
                  </a:moveTo>
                  <a:cubicBezTo>
                    <a:pt x="42863" y="61841"/>
                    <a:pt x="43113" y="62091"/>
                    <a:pt x="43113" y="62401"/>
                  </a:cubicBezTo>
                  <a:cubicBezTo>
                    <a:pt x="43113" y="62722"/>
                    <a:pt x="42863" y="62972"/>
                    <a:pt x="42553" y="62972"/>
                  </a:cubicBezTo>
                  <a:cubicBezTo>
                    <a:pt x="42232" y="62972"/>
                    <a:pt x="41982" y="62722"/>
                    <a:pt x="41982" y="62401"/>
                  </a:cubicBezTo>
                  <a:cubicBezTo>
                    <a:pt x="41982" y="62079"/>
                    <a:pt x="42244" y="61841"/>
                    <a:pt x="42553" y="61841"/>
                  </a:cubicBezTo>
                  <a:close/>
                  <a:moveTo>
                    <a:pt x="46268" y="61841"/>
                  </a:moveTo>
                  <a:cubicBezTo>
                    <a:pt x="46565" y="61841"/>
                    <a:pt x="46839" y="62091"/>
                    <a:pt x="46839" y="62401"/>
                  </a:cubicBezTo>
                  <a:cubicBezTo>
                    <a:pt x="46839" y="62722"/>
                    <a:pt x="46589" y="62972"/>
                    <a:pt x="46268" y="62972"/>
                  </a:cubicBezTo>
                  <a:cubicBezTo>
                    <a:pt x="45970" y="62972"/>
                    <a:pt x="45708" y="62722"/>
                    <a:pt x="45708" y="62401"/>
                  </a:cubicBezTo>
                  <a:cubicBezTo>
                    <a:pt x="45720" y="62091"/>
                    <a:pt x="45958" y="61841"/>
                    <a:pt x="46268" y="61841"/>
                  </a:cubicBezTo>
                  <a:close/>
                  <a:moveTo>
                    <a:pt x="50006" y="61841"/>
                  </a:moveTo>
                  <a:cubicBezTo>
                    <a:pt x="50316" y="61841"/>
                    <a:pt x="50578" y="62091"/>
                    <a:pt x="50578" y="62401"/>
                  </a:cubicBezTo>
                  <a:cubicBezTo>
                    <a:pt x="50578" y="62722"/>
                    <a:pt x="50316" y="62972"/>
                    <a:pt x="50006" y="62972"/>
                  </a:cubicBezTo>
                  <a:cubicBezTo>
                    <a:pt x="49697" y="62972"/>
                    <a:pt x="49447" y="62722"/>
                    <a:pt x="49447" y="62401"/>
                  </a:cubicBezTo>
                  <a:cubicBezTo>
                    <a:pt x="49447" y="62079"/>
                    <a:pt x="49697" y="61841"/>
                    <a:pt x="50006" y="61841"/>
                  </a:cubicBezTo>
                  <a:close/>
                  <a:moveTo>
                    <a:pt x="53733" y="61841"/>
                  </a:moveTo>
                  <a:cubicBezTo>
                    <a:pt x="54031" y="61841"/>
                    <a:pt x="54293" y="62091"/>
                    <a:pt x="54293" y="62401"/>
                  </a:cubicBezTo>
                  <a:cubicBezTo>
                    <a:pt x="54293" y="62722"/>
                    <a:pt x="54043" y="62972"/>
                    <a:pt x="53733" y="62972"/>
                  </a:cubicBezTo>
                  <a:cubicBezTo>
                    <a:pt x="53412" y="62972"/>
                    <a:pt x="53162" y="62722"/>
                    <a:pt x="53162" y="62401"/>
                  </a:cubicBezTo>
                  <a:cubicBezTo>
                    <a:pt x="53173" y="62091"/>
                    <a:pt x="53412" y="61841"/>
                    <a:pt x="53733" y="61841"/>
                  </a:cubicBezTo>
                  <a:close/>
                  <a:moveTo>
                    <a:pt x="57460" y="61841"/>
                  </a:moveTo>
                  <a:cubicBezTo>
                    <a:pt x="57781" y="61841"/>
                    <a:pt x="58031" y="62091"/>
                    <a:pt x="58031" y="62401"/>
                  </a:cubicBezTo>
                  <a:cubicBezTo>
                    <a:pt x="58031" y="62722"/>
                    <a:pt x="57781" y="62972"/>
                    <a:pt x="57460" y="62972"/>
                  </a:cubicBezTo>
                  <a:cubicBezTo>
                    <a:pt x="57150" y="62972"/>
                    <a:pt x="56900" y="62722"/>
                    <a:pt x="56900" y="62401"/>
                  </a:cubicBezTo>
                  <a:cubicBezTo>
                    <a:pt x="56900" y="62079"/>
                    <a:pt x="57150" y="61841"/>
                    <a:pt x="57460" y="61841"/>
                  </a:cubicBezTo>
                  <a:close/>
                  <a:moveTo>
                    <a:pt x="61186" y="61841"/>
                  </a:moveTo>
                  <a:cubicBezTo>
                    <a:pt x="61484" y="61841"/>
                    <a:pt x="61746" y="62091"/>
                    <a:pt x="61746" y="62401"/>
                  </a:cubicBezTo>
                  <a:cubicBezTo>
                    <a:pt x="61746" y="62722"/>
                    <a:pt x="61496" y="62972"/>
                    <a:pt x="61186" y="62972"/>
                  </a:cubicBezTo>
                  <a:cubicBezTo>
                    <a:pt x="60877" y="62972"/>
                    <a:pt x="60615" y="62722"/>
                    <a:pt x="60615" y="62401"/>
                  </a:cubicBezTo>
                  <a:cubicBezTo>
                    <a:pt x="60639" y="62091"/>
                    <a:pt x="60877" y="61841"/>
                    <a:pt x="61186" y="61841"/>
                  </a:cubicBezTo>
                  <a:close/>
                  <a:moveTo>
                    <a:pt x="64925" y="61841"/>
                  </a:moveTo>
                  <a:cubicBezTo>
                    <a:pt x="65234" y="61841"/>
                    <a:pt x="65485" y="62091"/>
                    <a:pt x="65485" y="62401"/>
                  </a:cubicBezTo>
                  <a:cubicBezTo>
                    <a:pt x="65485" y="62722"/>
                    <a:pt x="65234" y="62972"/>
                    <a:pt x="64925" y="62972"/>
                  </a:cubicBezTo>
                  <a:cubicBezTo>
                    <a:pt x="64603" y="62972"/>
                    <a:pt x="64353" y="62722"/>
                    <a:pt x="64353" y="62401"/>
                  </a:cubicBezTo>
                  <a:cubicBezTo>
                    <a:pt x="64353" y="62079"/>
                    <a:pt x="64603" y="61841"/>
                    <a:pt x="64925" y="61841"/>
                  </a:cubicBezTo>
                  <a:close/>
                  <a:moveTo>
                    <a:pt x="68640" y="61841"/>
                  </a:moveTo>
                  <a:cubicBezTo>
                    <a:pt x="68937" y="61841"/>
                    <a:pt x="69211" y="62091"/>
                    <a:pt x="69211" y="62401"/>
                  </a:cubicBezTo>
                  <a:cubicBezTo>
                    <a:pt x="69211" y="62722"/>
                    <a:pt x="68949" y="62972"/>
                    <a:pt x="68640" y="62972"/>
                  </a:cubicBezTo>
                  <a:cubicBezTo>
                    <a:pt x="68330" y="62972"/>
                    <a:pt x="68080" y="62722"/>
                    <a:pt x="68080" y="62401"/>
                  </a:cubicBezTo>
                  <a:cubicBezTo>
                    <a:pt x="68092" y="62091"/>
                    <a:pt x="68330" y="61841"/>
                    <a:pt x="68640" y="61841"/>
                  </a:cubicBezTo>
                  <a:close/>
                  <a:moveTo>
                    <a:pt x="72366" y="61841"/>
                  </a:moveTo>
                  <a:cubicBezTo>
                    <a:pt x="72676" y="61841"/>
                    <a:pt x="72926" y="62091"/>
                    <a:pt x="72926" y="62401"/>
                  </a:cubicBezTo>
                  <a:cubicBezTo>
                    <a:pt x="72926" y="62722"/>
                    <a:pt x="72676" y="62972"/>
                    <a:pt x="72366" y="62972"/>
                  </a:cubicBezTo>
                  <a:cubicBezTo>
                    <a:pt x="72045" y="62972"/>
                    <a:pt x="71795" y="62722"/>
                    <a:pt x="71795" y="62401"/>
                  </a:cubicBezTo>
                  <a:cubicBezTo>
                    <a:pt x="71807" y="62079"/>
                    <a:pt x="72069" y="61841"/>
                    <a:pt x="72366" y="61841"/>
                  </a:cubicBezTo>
                  <a:close/>
                  <a:moveTo>
                    <a:pt x="76093" y="61841"/>
                  </a:moveTo>
                  <a:cubicBezTo>
                    <a:pt x="76391" y="61841"/>
                    <a:pt x="76664" y="62091"/>
                    <a:pt x="76664" y="62401"/>
                  </a:cubicBezTo>
                  <a:cubicBezTo>
                    <a:pt x="76664" y="62722"/>
                    <a:pt x="76403" y="62972"/>
                    <a:pt x="76093" y="62972"/>
                  </a:cubicBezTo>
                  <a:cubicBezTo>
                    <a:pt x="75795" y="62972"/>
                    <a:pt x="75533" y="62722"/>
                    <a:pt x="75533" y="62401"/>
                  </a:cubicBezTo>
                  <a:cubicBezTo>
                    <a:pt x="75533" y="62091"/>
                    <a:pt x="75783" y="61841"/>
                    <a:pt x="76093" y="61841"/>
                  </a:cubicBezTo>
                  <a:close/>
                  <a:moveTo>
                    <a:pt x="79712" y="61841"/>
                  </a:moveTo>
                  <a:cubicBezTo>
                    <a:pt x="80010" y="61841"/>
                    <a:pt x="80284" y="62091"/>
                    <a:pt x="80284" y="62401"/>
                  </a:cubicBezTo>
                  <a:cubicBezTo>
                    <a:pt x="80284" y="62722"/>
                    <a:pt x="80022" y="62972"/>
                    <a:pt x="79712" y="62972"/>
                  </a:cubicBezTo>
                  <a:cubicBezTo>
                    <a:pt x="79403" y="62972"/>
                    <a:pt x="79153" y="62722"/>
                    <a:pt x="79153" y="62401"/>
                  </a:cubicBezTo>
                  <a:cubicBezTo>
                    <a:pt x="79165" y="62091"/>
                    <a:pt x="79403" y="61841"/>
                    <a:pt x="79712" y="61841"/>
                  </a:cubicBezTo>
                  <a:close/>
                  <a:moveTo>
                    <a:pt x="83451" y="61841"/>
                  </a:moveTo>
                  <a:cubicBezTo>
                    <a:pt x="83761" y="61841"/>
                    <a:pt x="84011" y="62091"/>
                    <a:pt x="84011" y="62401"/>
                  </a:cubicBezTo>
                  <a:cubicBezTo>
                    <a:pt x="84011" y="62722"/>
                    <a:pt x="83761" y="62972"/>
                    <a:pt x="83451" y="62972"/>
                  </a:cubicBezTo>
                  <a:cubicBezTo>
                    <a:pt x="83141" y="62972"/>
                    <a:pt x="82880" y="62722"/>
                    <a:pt x="82880" y="62401"/>
                  </a:cubicBezTo>
                  <a:cubicBezTo>
                    <a:pt x="82880" y="62079"/>
                    <a:pt x="83141" y="61841"/>
                    <a:pt x="83451" y="61841"/>
                  </a:cubicBezTo>
                  <a:close/>
                  <a:moveTo>
                    <a:pt x="87166" y="61841"/>
                  </a:moveTo>
                  <a:cubicBezTo>
                    <a:pt x="87463" y="61841"/>
                    <a:pt x="87737" y="62091"/>
                    <a:pt x="87737" y="62401"/>
                  </a:cubicBezTo>
                  <a:cubicBezTo>
                    <a:pt x="87737" y="62722"/>
                    <a:pt x="87475" y="62972"/>
                    <a:pt x="87166" y="62972"/>
                  </a:cubicBezTo>
                  <a:cubicBezTo>
                    <a:pt x="86856" y="62972"/>
                    <a:pt x="86606" y="62722"/>
                    <a:pt x="86606" y="62401"/>
                  </a:cubicBezTo>
                  <a:cubicBezTo>
                    <a:pt x="86618" y="62091"/>
                    <a:pt x="86856" y="61841"/>
                    <a:pt x="87166" y="61841"/>
                  </a:cubicBezTo>
                  <a:close/>
                  <a:moveTo>
                    <a:pt x="90904" y="61841"/>
                  </a:moveTo>
                  <a:cubicBezTo>
                    <a:pt x="91214" y="61841"/>
                    <a:pt x="91464" y="62091"/>
                    <a:pt x="91464" y="62401"/>
                  </a:cubicBezTo>
                  <a:cubicBezTo>
                    <a:pt x="91464" y="62722"/>
                    <a:pt x="91214" y="62972"/>
                    <a:pt x="90904" y="62972"/>
                  </a:cubicBezTo>
                  <a:cubicBezTo>
                    <a:pt x="90595" y="62972"/>
                    <a:pt x="90345" y="62722"/>
                    <a:pt x="90345" y="62401"/>
                  </a:cubicBezTo>
                  <a:cubicBezTo>
                    <a:pt x="90345" y="62079"/>
                    <a:pt x="90595" y="61841"/>
                    <a:pt x="90904" y="61841"/>
                  </a:cubicBezTo>
                  <a:close/>
                  <a:moveTo>
                    <a:pt x="94631" y="61841"/>
                  </a:moveTo>
                  <a:cubicBezTo>
                    <a:pt x="94929" y="61841"/>
                    <a:pt x="95191" y="62091"/>
                    <a:pt x="95191" y="62401"/>
                  </a:cubicBezTo>
                  <a:cubicBezTo>
                    <a:pt x="95191" y="62722"/>
                    <a:pt x="94941" y="62972"/>
                    <a:pt x="94631" y="62972"/>
                  </a:cubicBezTo>
                  <a:cubicBezTo>
                    <a:pt x="94310" y="62972"/>
                    <a:pt x="94060" y="62722"/>
                    <a:pt x="94060" y="62401"/>
                  </a:cubicBezTo>
                  <a:cubicBezTo>
                    <a:pt x="94071" y="62091"/>
                    <a:pt x="94310" y="61841"/>
                    <a:pt x="94631" y="61841"/>
                  </a:cubicBezTo>
                  <a:close/>
                  <a:moveTo>
                    <a:pt x="98346" y="61841"/>
                  </a:moveTo>
                  <a:cubicBezTo>
                    <a:pt x="98655" y="61841"/>
                    <a:pt x="98905" y="62091"/>
                    <a:pt x="98905" y="62401"/>
                  </a:cubicBezTo>
                  <a:cubicBezTo>
                    <a:pt x="98905" y="62722"/>
                    <a:pt x="98655" y="62972"/>
                    <a:pt x="98346" y="62972"/>
                  </a:cubicBezTo>
                  <a:cubicBezTo>
                    <a:pt x="98036" y="62972"/>
                    <a:pt x="97786" y="62722"/>
                    <a:pt x="97786" y="62401"/>
                  </a:cubicBezTo>
                  <a:cubicBezTo>
                    <a:pt x="97798" y="62079"/>
                    <a:pt x="98036" y="61841"/>
                    <a:pt x="98346" y="61841"/>
                  </a:cubicBezTo>
                  <a:close/>
                  <a:moveTo>
                    <a:pt x="102084" y="61841"/>
                  </a:moveTo>
                  <a:cubicBezTo>
                    <a:pt x="102382" y="61841"/>
                    <a:pt x="102644" y="62091"/>
                    <a:pt x="102644" y="62401"/>
                  </a:cubicBezTo>
                  <a:cubicBezTo>
                    <a:pt x="102644" y="62722"/>
                    <a:pt x="102394" y="62972"/>
                    <a:pt x="102084" y="62972"/>
                  </a:cubicBezTo>
                  <a:cubicBezTo>
                    <a:pt x="101787" y="62972"/>
                    <a:pt x="101513" y="62722"/>
                    <a:pt x="101513" y="62401"/>
                  </a:cubicBezTo>
                  <a:cubicBezTo>
                    <a:pt x="101513" y="62091"/>
                    <a:pt x="101775" y="61841"/>
                    <a:pt x="102084" y="61841"/>
                  </a:cubicBezTo>
                  <a:close/>
                  <a:moveTo>
                    <a:pt x="105799" y="61841"/>
                  </a:moveTo>
                  <a:cubicBezTo>
                    <a:pt x="106121" y="61841"/>
                    <a:pt x="106371" y="62091"/>
                    <a:pt x="106371" y="62401"/>
                  </a:cubicBezTo>
                  <a:cubicBezTo>
                    <a:pt x="106371" y="62722"/>
                    <a:pt x="106109" y="62972"/>
                    <a:pt x="105799" y="62972"/>
                  </a:cubicBezTo>
                  <a:cubicBezTo>
                    <a:pt x="105490" y="62972"/>
                    <a:pt x="105239" y="62722"/>
                    <a:pt x="105239" y="62401"/>
                  </a:cubicBezTo>
                  <a:cubicBezTo>
                    <a:pt x="105251" y="62079"/>
                    <a:pt x="105490" y="61841"/>
                    <a:pt x="105799" y="61841"/>
                  </a:cubicBezTo>
                  <a:close/>
                  <a:moveTo>
                    <a:pt x="109538" y="61841"/>
                  </a:moveTo>
                  <a:cubicBezTo>
                    <a:pt x="109835" y="61841"/>
                    <a:pt x="110109" y="62091"/>
                    <a:pt x="110109" y="62401"/>
                  </a:cubicBezTo>
                  <a:cubicBezTo>
                    <a:pt x="110109" y="62722"/>
                    <a:pt x="109847" y="62972"/>
                    <a:pt x="109538" y="62972"/>
                  </a:cubicBezTo>
                  <a:cubicBezTo>
                    <a:pt x="109228" y="62972"/>
                    <a:pt x="108978" y="62722"/>
                    <a:pt x="108978" y="62401"/>
                  </a:cubicBezTo>
                  <a:cubicBezTo>
                    <a:pt x="108978" y="62091"/>
                    <a:pt x="109228" y="61841"/>
                    <a:pt x="109538" y="61841"/>
                  </a:cubicBezTo>
                  <a:close/>
                  <a:moveTo>
                    <a:pt x="113264" y="61841"/>
                  </a:moveTo>
                  <a:cubicBezTo>
                    <a:pt x="113574" y="61841"/>
                    <a:pt x="113824" y="62091"/>
                    <a:pt x="113824" y="62401"/>
                  </a:cubicBezTo>
                  <a:cubicBezTo>
                    <a:pt x="113824" y="62722"/>
                    <a:pt x="113574" y="62972"/>
                    <a:pt x="113264" y="62972"/>
                  </a:cubicBezTo>
                  <a:cubicBezTo>
                    <a:pt x="112943" y="62972"/>
                    <a:pt x="112693" y="62722"/>
                    <a:pt x="112693" y="62401"/>
                  </a:cubicBezTo>
                  <a:cubicBezTo>
                    <a:pt x="112705" y="62079"/>
                    <a:pt x="112943" y="61841"/>
                    <a:pt x="113264" y="61841"/>
                  </a:cubicBezTo>
                  <a:close/>
                  <a:moveTo>
                    <a:pt x="116991" y="61841"/>
                  </a:moveTo>
                  <a:cubicBezTo>
                    <a:pt x="117289" y="61841"/>
                    <a:pt x="117562" y="62091"/>
                    <a:pt x="117562" y="62401"/>
                  </a:cubicBezTo>
                  <a:cubicBezTo>
                    <a:pt x="117562" y="62722"/>
                    <a:pt x="117312" y="62972"/>
                    <a:pt x="116991" y="62972"/>
                  </a:cubicBezTo>
                  <a:cubicBezTo>
                    <a:pt x="116681" y="62972"/>
                    <a:pt x="116431" y="62722"/>
                    <a:pt x="116431" y="62401"/>
                  </a:cubicBezTo>
                  <a:cubicBezTo>
                    <a:pt x="116431" y="62091"/>
                    <a:pt x="116681" y="61841"/>
                    <a:pt x="116991" y="61841"/>
                  </a:cubicBezTo>
                  <a:close/>
                  <a:moveTo>
                    <a:pt x="120718" y="61841"/>
                  </a:moveTo>
                  <a:cubicBezTo>
                    <a:pt x="121027" y="61841"/>
                    <a:pt x="121277" y="62091"/>
                    <a:pt x="121277" y="62401"/>
                  </a:cubicBezTo>
                  <a:cubicBezTo>
                    <a:pt x="121277" y="62722"/>
                    <a:pt x="121027" y="62972"/>
                    <a:pt x="120718" y="62972"/>
                  </a:cubicBezTo>
                  <a:cubicBezTo>
                    <a:pt x="120408" y="62972"/>
                    <a:pt x="120146" y="62722"/>
                    <a:pt x="120146" y="62401"/>
                  </a:cubicBezTo>
                  <a:cubicBezTo>
                    <a:pt x="120170" y="62079"/>
                    <a:pt x="120420" y="61841"/>
                    <a:pt x="120718" y="61841"/>
                  </a:cubicBezTo>
                  <a:close/>
                  <a:moveTo>
                    <a:pt x="124456" y="61841"/>
                  </a:moveTo>
                  <a:cubicBezTo>
                    <a:pt x="124754" y="61841"/>
                    <a:pt x="125016" y="62091"/>
                    <a:pt x="125016" y="62401"/>
                  </a:cubicBezTo>
                  <a:cubicBezTo>
                    <a:pt x="125016" y="62722"/>
                    <a:pt x="124766" y="62972"/>
                    <a:pt x="124456" y="62972"/>
                  </a:cubicBezTo>
                  <a:cubicBezTo>
                    <a:pt x="124135" y="62972"/>
                    <a:pt x="123885" y="62722"/>
                    <a:pt x="123885" y="62401"/>
                  </a:cubicBezTo>
                  <a:cubicBezTo>
                    <a:pt x="123885" y="62091"/>
                    <a:pt x="124135" y="61841"/>
                    <a:pt x="124456" y="61841"/>
                  </a:cubicBezTo>
                  <a:close/>
                  <a:moveTo>
                    <a:pt x="128171" y="61841"/>
                  </a:moveTo>
                  <a:cubicBezTo>
                    <a:pt x="128480" y="61841"/>
                    <a:pt x="128742" y="62091"/>
                    <a:pt x="128742" y="62401"/>
                  </a:cubicBezTo>
                  <a:cubicBezTo>
                    <a:pt x="128742" y="62722"/>
                    <a:pt x="128480" y="62972"/>
                    <a:pt x="128171" y="62972"/>
                  </a:cubicBezTo>
                  <a:cubicBezTo>
                    <a:pt x="127861" y="62972"/>
                    <a:pt x="127611" y="62722"/>
                    <a:pt x="127611" y="62401"/>
                  </a:cubicBezTo>
                  <a:cubicBezTo>
                    <a:pt x="127611" y="62079"/>
                    <a:pt x="127861" y="61841"/>
                    <a:pt x="128171" y="61841"/>
                  </a:cubicBezTo>
                  <a:close/>
                  <a:moveTo>
                    <a:pt x="131898" y="61841"/>
                  </a:moveTo>
                  <a:cubicBezTo>
                    <a:pt x="132195" y="61841"/>
                    <a:pt x="132457" y="62091"/>
                    <a:pt x="132457" y="62401"/>
                  </a:cubicBezTo>
                  <a:cubicBezTo>
                    <a:pt x="132457" y="62722"/>
                    <a:pt x="132207" y="62972"/>
                    <a:pt x="131898" y="62972"/>
                  </a:cubicBezTo>
                  <a:cubicBezTo>
                    <a:pt x="131600" y="62972"/>
                    <a:pt x="131326" y="62722"/>
                    <a:pt x="131326" y="62401"/>
                  </a:cubicBezTo>
                  <a:cubicBezTo>
                    <a:pt x="131338" y="62091"/>
                    <a:pt x="131576" y="61841"/>
                    <a:pt x="131898" y="61841"/>
                  </a:cubicBezTo>
                  <a:close/>
                  <a:moveTo>
                    <a:pt x="135624" y="61841"/>
                  </a:moveTo>
                  <a:cubicBezTo>
                    <a:pt x="135946" y="61841"/>
                    <a:pt x="136196" y="62091"/>
                    <a:pt x="136196" y="62401"/>
                  </a:cubicBezTo>
                  <a:cubicBezTo>
                    <a:pt x="136196" y="62722"/>
                    <a:pt x="135934" y="62972"/>
                    <a:pt x="135624" y="62972"/>
                  </a:cubicBezTo>
                  <a:cubicBezTo>
                    <a:pt x="135315" y="62972"/>
                    <a:pt x="135065" y="62722"/>
                    <a:pt x="135065" y="62401"/>
                  </a:cubicBezTo>
                  <a:cubicBezTo>
                    <a:pt x="135065" y="62079"/>
                    <a:pt x="135315" y="61841"/>
                    <a:pt x="135624" y="61841"/>
                  </a:cubicBezTo>
                  <a:close/>
                  <a:moveTo>
                    <a:pt x="139351" y="61841"/>
                  </a:moveTo>
                  <a:cubicBezTo>
                    <a:pt x="139649" y="61841"/>
                    <a:pt x="139910" y="62091"/>
                    <a:pt x="139910" y="62401"/>
                  </a:cubicBezTo>
                  <a:cubicBezTo>
                    <a:pt x="139910" y="62722"/>
                    <a:pt x="139660" y="62972"/>
                    <a:pt x="139351" y="62972"/>
                  </a:cubicBezTo>
                  <a:cubicBezTo>
                    <a:pt x="139053" y="62972"/>
                    <a:pt x="138779" y="62722"/>
                    <a:pt x="138779" y="62401"/>
                  </a:cubicBezTo>
                  <a:cubicBezTo>
                    <a:pt x="138803" y="62091"/>
                    <a:pt x="139041" y="61841"/>
                    <a:pt x="139351" y="61841"/>
                  </a:cubicBezTo>
                  <a:close/>
                  <a:moveTo>
                    <a:pt x="143089" y="61841"/>
                  </a:moveTo>
                  <a:cubicBezTo>
                    <a:pt x="143399" y="61841"/>
                    <a:pt x="143649" y="62091"/>
                    <a:pt x="143649" y="62401"/>
                  </a:cubicBezTo>
                  <a:cubicBezTo>
                    <a:pt x="143649" y="62722"/>
                    <a:pt x="143399" y="62972"/>
                    <a:pt x="143089" y="62972"/>
                  </a:cubicBezTo>
                  <a:cubicBezTo>
                    <a:pt x="142768" y="62972"/>
                    <a:pt x="142518" y="62722"/>
                    <a:pt x="142518" y="62401"/>
                  </a:cubicBezTo>
                  <a:cubicBezTo>
                    <a:pt x="142518" y="62079"/>
                    <a:pt x="142768" y="61841"/>
                    <a:pt x="143089" y="61841"/>
                  </a:cubicBezTo>
                  <a:close/>
                  <a:moveTo>
                    <a:pt x="146804" y="61841"/>
                  </a:moveTo>
                  <a:cubicBezTo>
                    <a:pt x="147102" y="61841"/>
                    <a:pt x="147376" y="62091"/>
                    <a:pt x="147376" y="62401"/>
                  </a:cubicBezTo>
                  <a:cubicBezTo>
                    <a:pt x="147376" y="62722"/>
                    <a:pt x="147114" y="62972"/>
                    <a:pt x="146804" y="62972"/>
                  </a:cubicBezTo>
                  <a:cubicBezTo>
                    <a:pt x="146495" y="62972"/>
                    <a:pt x="146245" y="62722"/>
                    <a:pt x="146245" y="62401"/>
                  </a:cubicBezTo>
                  <a:cubicBezTo>
                    <a:pt x="146257" y="62091"/>
                    <a:pt x="146495" y="61841"/>
                    <a:pt x="146804" y="61841"/>
                  </a:cubicBezTo>
                  <a:close/>
                  <a:moveTo>
                    <a:pt x="150543" y="61841"/>
                  </a:moveTo>
                  <a:cubicBezTo>
                    <a:pt x="150852" y="61841"/>
                    <a:pt x="151102" y="62091"/>
                    <a:pt x="151102" y="62401"/>
                  </a:cubicBezTo>
                  <a:cubicBezTo>
                    <a:pt x="151102" y="62722"/>
                    <a:pt x="150852" y="62972"/>
                    <a:pt x="150543" y="62972"/>
                  </a:cubicBezTo>
                  <a:cubicBezTo>
                    <a:pt x="150233" y="62972"/>
                    <a:pt x="149971" y="62722"/>
                    <a:pt x="149971" y="62401"/>
                  </a:cubicBezTo>
                  <a:cubicBezTo>
                    <a:pt x="149971" y="62079"/>
                    <a:pt x="150233" y="61841"/>
                    <a:pt x="150543" y="61841"/>
                  </a:cubicBezTo>
                  <a:close/>
                  <a:moveTo>
                    <a:pt x="154258" y="61841"/>
                  </a:moveTo>
                  <a:cubicBezTo>
                    <a:pt x="154555" y="61841"/>
                    <a:pt x="154829" y="62091"/>
                    <a:pt x="154829" y="62401"/>
                  </a:cubicBezTo>
                  <a:cubicBezTo>
                    <a:pt x="154829" y="62722"/>
                    <a:pt x="154567" y="62972"/>
                    <a:pt x="154258" y="62972"/>
                  </a:cubicBezTo>
                  <a:cubicBezTo>
                    <a:pt x="153948" y="62972"/>
                    <a:pt x="153698" y="62722"/>
                    <a:pt x="153698" y="62401"/>
                  </a:cubicBezTo>
                  <a:cubicBezTo>
                    <a:pt x="153710" y="62091"/>
                    <a:pt x="153948" y="61841"/>
                    <a:pt x="154258" y="61841"/>
                  </a:cubicBezTo>
                  <a:close/>
                  <a:moveTo>
                    <a:pt x="3405" y="63698"/>
                  </a:moveTo>
                  <a:cubicBezTo>
                    <a:pt x="3703" y="63698"/>
                    <a:pt x="3977" y="63948"/>
                    <a:pt x="3977" y="64270"/>
                  </a:cubicBezTo>
                  <a:cubicBezTo>
                    <a:pt x="3977" y="64568"/>
                    <a:pt x="3727" y="64829"/>
                    <a:pt x="3405" y="64829"/>
                  </a:cubicBezTo>
                  <a:cubicBezTo>
                    <a:pt x="3096" y="64829"/>
                    <a:pt x="2846" y="64579"/>
                    <a:pt x="2846" y="64270"/>
                  </a:cubicBezTo>
                  <a:cubicBezTo>
                    <a:pt x="2858" y="63937"/>
                    <a:pt x="3096" y="63698"/>
                    <a:pt x="3405" y="63698"/>
                  </a:cubicBezTo>
                  <a:close/>
                  <a:moveTo>
                    <a:pt x="7132" y="63698"/>
                  </a:moveTo>
                  <a:cubicBezTo>
                    <a:pt x="7430" y="63698"/>
                    <a:pt x="7692" y="63948"/>
                    <a:pt x="7692" y="64270"/>
                  </a:cubicBezTo>
                  <a:cubicBezTo>
                    <a:pt x="7692" y="64568"/>
                    <a:pt x="7442" y="64829"/>
                    <a:pt x="7132" y="64829"/>
                  </a:cubicBezTo>
                  <a:cubicBezTo>
                    <a:pt x="6834" y="64829"/>
                    <a:pt x="6560" y="64579"/>
                    <a:pt x="6560" y="64270"/>
                  </a:cubicBezTo>
                  <a:cubicBezTo>
                    <a:pt x="6584" y="63937"/>
                    <a:pt x="6822" y="63698"/>
                    <a:pt x="7132" y="63698"/>
                  </a:cubicBezTo>
                  <a:close/>
                  <a:moveTo>
                    <a:pt x="10871" y="63698"/>
                  </a:moveTo>
                  <a:cubicBezTo>
                    <a:pt x="11168" y="63698"/>
                    <a:pt x="11430" y="63948"/>
                    <a:pt x="11430" y="64270"/>
                  </a:cubicBezTo>
                  <a:cubicBezTo>
                    <a:pt x="11430" y="64568"/>
                    <a:pt x="11180" y="64829"/>
                    <a:pt x="10871" y="64829"/>
                  </a:cubicBezTo>
                  <a:cubicBezTo>
                    <a:pt x="10573" y="64829"/>
                    <a:pt x="10299" y="64579"/>
                    <a:pt x="10299" y="64270"/>
                  </a:cubicBezTo>
                  <a:cubicBezTo>
                    <a:pt x="10299" y="63937"/>
                    <a:pt x="10549" y="63698"/>
                    <a:pt x="10871" y="63698"/>
                  </a:cubicBezTo>
                  <a:close/>
                  <a:moveTo>
                    <a:pt x="14585" y="63698"/>
                  </a:moveTo>
                  <a:cubicBezTo>
                    <a:pt x="14883" y="63698"/>
                    <a:pt x="15157" y="63948"/>
                    <a:pt x="15157" y="64270"/>
                  </a:cubicBezTo>
                  <a:cubicBezTo>
                    <a:pt x="15157" y="64568"/>
                    <a:pt x="14895" y="64829"/>
                    <a:pt x="14585" y="64829"/>
                  </a:cubicBezTo>
                  <a:cubicBezTo>
                    <a:pt x="14288" y="64829"/>
                    <a:pt x="14014" y="64579"/>
                    <a:pt x="14014" y="64270"/>
                  </a:cubicBezTo>
                  <a:cubicBezTo>
                    <a:pt x="14038" y="63937"/>
                    <a:pt x="14276" y="63698"/>
                    <a:pt x="14585" y="63698"/>
                  </a:cubicBezTo>
                  <a:close/>
                  <a:moveTo>
                    <a:pt x="18324" y="63698"/>
                  </a:moveTo>
                  <a:cubicBezTo>
                    <a:pt x="18622" y="63698"/>
                    <a:pt x="18883" y="63948"/>
                    <a:pt x="18883" y="64270"/>
                  </a:cubicBezTo>
                  <a:cubicBezTo>
                    <a:pt x="18883" y="64568"/>
                    <a:pt x="18633" y="64829"/>
                    <a:pt x="18324" y="64829"/>
                  </a:cubicBezTo>
                  <a:cubicBezTo>
                    <a:pt x="18026" y="64829"/>
                    <a:pt x="17752" y="64579"/>
                    <a:pt x="17752" y="64270"/>
                  </a:cubicBezTo>
                  <a:cubicBezTo>
                    <a:pt x="17752" y="63937"/>
                    <a:pt x="18014" y="63698"/>
                    <a:pt x="18324" y="63698"/>
                  </a:cubicBezTo>
                  <a:close/>
                  <a:moveTo>
                    <a:pt x="22039" y="63698"/>
                  </a:moveTo>
                  <a:cubicBezTo>
                    <a:pt x="22336" y="63698"/>
                    <a:pt x="22610" y="63948"/>
                    <a:pt x="22610" y="64270"/>
                  </a:cubicBezTo>
                  <a:cubicBezTo>
                    <a:pt x="22610" y="64568"/>
                    <a:pt x="22360" y="64829"/>
                    <a:pt x="22039" y="64829"/>
                  </a:cubicBezTo>
                  <a:cubicBezTo>
                    <a:pt x="21729" y="64829"/>
                    <a:pt x="21479" y="64579"/>
                    <a:pt x="21479" y="64270"/>
                  </a:cubicBezTo>
                  <a:cubicBezTo>
                    <a:pt x="21491" y="63937"/>
                    <a:pt x="21729" y="63698"/>
                    <a:pt x="22039" y="63698"/>
                  </a:cubicBezTo>
                  <a:close/>
                  <a:moveTo>
                    <a:pt x="25777" y="63698"/>
                  </a:moveTo>
                  <a:cubicBezTo>
                    <a:pt x="26075" y="63698"/>
                    <a:pt x="26349" y="63948"/>
                    <a:pt x="26349" y="64270"/>
                  </a:cubicBezTo>
                  <a:cubicBezTo>
                    <a:pt x="26349" y="64568"/>
                    <a:pt x="26087" y="64829"/>
                    <a:pt x="25777" y="64829"/>
                  </a:cubicBezTo>
                  <a:cubicBezTo>
                    <a:pt x="25468" y="64829"/>
                    <a:pt x="25206" y="64579"/>
                    <a:pt x="25206" y="64270"/>
                  </a:cubicBezTo>
                  <a:cubicBezTo>
                    <a:pt x="25218" y="63937"/>
                    <a:pt x="25468" y="63698"/>
                    <a:pt x="25777" y="63698"/>
                  </a:cubicBezTo>
                  <a:close/>
                  <a:moveTo>
                    <a:pt x="29504" y="63698"/>
                  </a:moveTo>
                  <a:cubicBezTo>
                    <a:pt x="29801" y="63698"/>
                    <a:pt x="30063" y="63948"/>
                    <a:pt x="30063" y="64270"/>
                  </a:cubicBezTo>
                  <a:cubicBezTo>
                    <a:pt x="30063" y="64568"/>
                    <a:pt x="29813" y="64829"/>
                    <a:pt x="29504" y="64829"/>
                  </a:cubicBezTo>
                  <a:cubicBezTo>
                    <a:pt x="29182" y="64829"/>
                    <a:pt x="28932" y="64579"/>
                    <a:pt x="28932" y="64270"/>
                  </a:cubicBezTo>
                  <a:cubicBezTo>
                    <a:pt x="28944" y="63937"/>
                    <a:pt x="29182" y="63698"/>
                    <a:pt x="29504" y="63698"/>
                  </a:cubicBezTo>
                  <a:close/>
                  <a:moveTo>
                    <a:pt x="33230" y="63698"/>
                  </a:moveTo>
                  <a:cubicBezTo>
                    <a:pt x="33528" y="63698"/>
                    <a:pt x="33802" y="63948"/>
                    <a:pt x="33802" y="64270"/>
                  </a:cubicBezTo>
                  <a:cubicBezTo>
                    <a:pt x="33802" y="64568"/>
                    <a:pt x="33552" y="64829"/>
                    <a:pt x="33230" y="64829"/>
                  </a:cubicBezTo>
                  <a:cubicBezTo>
                    <a:pt x="32921" y="64829"/>
                    <a:pt x="32671" y="64579"/>
                    <a:pt x="32671" y="64270"/>
                  </a:cubicBezTo>
                  <a:cubicBezTo>
                    <a:pt x="32671" y="63937"/>
                    <a:pt x="32921" y="63698"/>
                    <a:pt x="33230" y="63698"/>
                  </a:cubicBezTo>
                  <a:close/>
                  <a:moveTo>
                    <a:pt x="36957" y="63698"/>
                  </a:moveTo>
                  <a:cubicBezTo>
                    <a:pt x="37255" y="63698"/>
                    <a:pt x="37517" y="63948"/>
                    <a:pt x="37517" y="64270"/>
                  </a:cubicBezTo>
                  <a:cubicBezTo>
                    <a:pt x="37517" y="64568"/>
                    <a:pt x="37267" y="64829"/>
                    <a:pt x="36957" y="64829"/>
                  </a:cubicBezTo>
                  <a:cubicBezTo>
                    <a:pt x="36648" y="64829"/>
                    <a:pt x="36386" y="64579"/>
                    <a:pt x="36386" y="64270"/>
                  </a:cubicBezTo>
                  <a:cubicBezTo>
                    <a:pt x="36409" y="63937"/>
                    <a:pt x="36648" y="63698"/>
                    <a:pt x="36957" y="63698"/>
                  </a:cubicBezTo>
                  <a:close/>
                  <a:moveTo>
                    <a:pt x="40672" y="63698"/>
                  </a:moveTo>
                  <a:cubicBezTo>
                    <a:pt x="40970" y="63698"/>
                    <a:pt x="41243" y="63948"/>
                    <a:pt x="41243" y="64270"/>
                  </a:cubicBezTo>
                  <a:cubicBezTo>
                    <a:pt x="41243" y="64568"/>
                    <a:pt x="40993" y="64829"/>
                    <a:pt x="40672" y="64829"/>
                  </a:cubicBezTo>
                  <a:cubicBezTo>
                    <a:pt x="40374" y="64829"/>
                    <a:pt x="40112" y="64579"/>
                    <a:pt x="40112" y="64270"/>
                  </a:cubicBezTo>
                  <a:cubicBezTo>
                    <a:pt x="40124" y="63937"/>
                    <a:pt x="40362" y="63698"/>
                    <a:pt x="40672" y="63698"/>
                  </a:cubicBezTo>
                  <a:close/>
                  <a:moveTo>
                    <a:pt x="44410" y="63698"/>
                  </a:moveTo>
                  <a:cubicBezTo>
                    <a:pt x="44708" y="63698"/>
                    <a:pt x="44982" y="63948"/>
                    <a:pt x="44982" y="64270"/>
                  </a:cubicBezTo>
                  <a:cubicBezTo>
                    <a:pt x="44982" y="64568"/>
                    <a:pt x="44720" y="64829"/>
                    <a:pt x="44410" y="64829"/>
                  </a:cubicBezTo>
                  <a:cubicBezTo>
                    <a:pt x="44113" y="64829"/>
                    <a:pt x="43851" y="64579"/>
                    <a:pt x="43851" y="64270"/>
                  </a:cubicBezTo>
                  <a:cubicBezTo>
                    <a:pt x="43851" y="63937"/>
                    <a:pt x="44101" y="63698"/>
                    <a:pt x="44410" y="63698"/>
                  </a:cubicBezTo>
                  <a:close/>
                  <a:moveTo>
                    <a:pt x="48137" y="63698"/>
                  </a:moveTo>
                  <a:cubicBezTo>
                    <a:pt x="48435" y="63698"/>
                    <a:pt x="48697" y="63948"/>
                    <a:pt x="48697" y="64270"/>
                  </a:cubicBezTo>
                  <a:cubicBezTo>
                    <a:pt x="48697" y="64568"/>
                    <a:pt x="48447" y="64829"/>
                    <a:pt x="48137" y="64829"/>
                  </a:cubicBezTo>
                  <a:cubicBezTo>
                    <a:pt x="47839" y="64829"/>
                    <a:pt x="47566" y="64579"/>
                    <a:pt x="47566" y="64270"/>
                  </a:cubicBezTo>
                  <a:cubicBezTo>
                    <a:pt x="47578" y="63937"/>
                    <a:pt x="47839" y="63698"/>
                    <a:pt x="48137" y="63698"/>
                  </a:cubicBezTo>
                  <a:close/>
                  <a:moveTo>
                    <a:pt x="51864" y="63698"/>
                  </a:moveTo>
                  <a:cubicBezTo>
                    <a:pt x="52161" y="63698"/>
                    <a:pt x="52435" y="63948"/>
                    <a:pt x="52435" y="64270"/>
                  </a:cubicBezTo>
                  <a:cubicBezTo>
                    <a:pt x="52435" y="64568"/>
                    <a:pt x="52185" y="64829"/>
                    <a:pt x="51864" y="64829"/>
                  </a:cubicBezTo>
                  <a:cubicBezTo>
                    <a:pt x="51566" y="64829"/>
                    <a:pt x="51304" y="64579"/>
                    <a:pt x="51304" y="64270"/>
                  </a:cubicBezTo>
                  <a:cubicBezTo>
                    <a:pt x="51304" y="63937"/>
                    <a:pt x="51554" y="63698"/>
                    <a:pt x="51864" y="63698"/>
                  </a:cubicBezTo>
                  <a:close/>
                  <a:moveTo>
                    <a:pt x="55602" y="63698"/>
                  </a:moveTo>
                  <a:cubicBezTo>
                    <a:pt x="55900" y="63698"/>
                    <a:pt x="56174" y="63948"/>
                    <a:pt x="56174" y="64270"/>
                  </a:cubicBezTo>
                  <a:cubicBezTo>
                    <a:pt x="56174" y="64568"/>
                    <a:pt x="55912" y="64829"/>
                    <a:pt x="55602" y="64829"/>
                  </a:cubicBezTo>
                  <a:cubicBezTo>
                    <a:pt x="55293" y="64829"/>
                    <a:pt x="55043" y="64579"/>
                    <a:pt x="55043" y="64270"/>
                  </a:cubicBezTo>
                  <a:cubicBezTo>
                    <a:pt x="55043" y="63937"/>
                    <a:pt x="55293" y="63698"/>
                    <a:pt x="55602" y="63698"/>
                  </a:cubicBezTo>
                  <a:close/>
                  <a:moveTo>
                    <a:pt x="59329" y="63698"/>
                  </a:moveTo>
                  <a:cubicBezTo>
                    <a:pt x="59627" y="63698"/>
                    <a:pt x="59889" y="63948"/>
                    <a:pt x="59889" y="64270"/>
                  </a:cubicBezTo>
                  <a:cubicBezTo>
                    <a:pt x="59889" y="64568"/>
                    <a:pt x="59639" y="64829"/>
                    <a:pt x="59329" y="64829"/>
                  </a:cubicBezTo>
                  <a:cubicBezTo>
                    <a:pt x="59008" y="64829"/>
                    <a:pt x="58757" y="64579"/>
                    <a:pt x="58757" y="64270"/>
                  </a:cubicBezTo>
                  <a:cubicBezTo>
                    <a:pt x="58757" y="63937"/>
                    <a:pt x="59008" y="63698"/>
                    <a:pt x="59329" y="63698"/>
                  </a:cubicBezTo>
                  <a:close/>
                  <a:moveTo>
                    <a:pt x="63056" y="63698"/>
                  </a:moveTo>
                  <a:cubicBezTo>
                    <a:pt x="63353" y="63698"/>
                    <a:pt x="63627" y="63948"/>
                    <a:pt x="63627" y="64270"/>
                  </a:cubicBezTo>
                  <a:cubicBezTo>
                    <a:pt x="63627" y="64568"/>
                    <a:pt x="63377" y="64829"/>
                    <a:pt x="63056" y="64829"/>
                  </a:cubicBezTo>
                  <a:cubicBezTo>
                    <a:pt x="62746" y="64829"/>
                    <a:pt x="62496" y="64579"/>
                    <a:pt x="62496" y="64270"/>
                  </a:cubicBezTo>
                  <a:cubicBezTo>
                    <a:pt x="62496" y="63937"/>
                    <a:pt x="62746" y="63698"/>
                    <a:pt x="63056" y="63698"/>
                  </a:cubicBezTo>
                  <a:close/>
                  <a:moveTo>
                    <a:pt x="66782" y="63698"/>
                  </a:moveTo>
                  <a:cubicBezTo>
                    <a:pt x="67080" y="63698"/>
                    <a:pt x="67342" y="63948"/>
                    <a:pt x="67342" y="64270"/>
                  </a:cubicBezTo>
                  <a:cubicBezTo>
                    <a:pt x="67342" y="64568"/>
                    <a:pt x="67092" y="64829"/>
                    <a:pt x="66782" y="64829"/>
                  </a:cubicBezTo>
                  <a:cubicBezTo>
                    <a:pt x="66473" y="64829"/>
                    <a:pt x="66211" y="64579"/>
                    <a:pt x="66211" y="64270"/>
                  </a:cubicBezTo>
                  <a:cubicBezTo>
                    <a:pt x="66235" y="63937"/>
                    <a:pt x="66473" y="63698"/>
                    <a:pt x="66782" y="63698"/>
                  </a:cubicBezTo>
                  <a:close/>
                  <a:moveTo>
                    <a:pt x="70509" y="63698"/>
                  </a:moveTo>
                  <a:cubicBezTo>
                    <a:pt x="70807" y="63698"/>
                    <a:pt x="71080" y="63948"/>
                    <a:pt x="71080" y="64270"/>
                  </a:cubicBezTo>
                  <a:cubicBezTo>
                    <a:pt x="71080" y="64568"/>
                    <a:pt x="70830" y="64829"/>
                    <a:pt x="70509" y="64829"/>
                  </a:cubicBezTo>
                  <a:cubicBezTo>
                    <a:pt x="70199" y="64829"/>
                    <a:pt x="69949" y="64579"/>
                    <a:pt x="69949" y="64270"/>
                  </a:cubicBezTo>
                  <a:cubicBezTo>
                    <a:pt x="69949" y="63937"/>
                    <a:pt x="70199" y="63698"/>
                    <a:pt x="70509" y="63698"/>
                  </a:cubicBezTo>
                  <a:close/>
                  <a:moveTo>
                    <a:pt x="74236" y="63698"/>
                  </a:moveTo>
                  <a:cubicBezTo>
                    <a:pt x="74533" y="63698"/>
                    <a:pt x="74795" y="63948"/>
                    <a:pt x="74795" y="64270"/>
                  </a:cubicBezTo>
                  <a:cubicBezTo>
                    <a:pt x="74795" y="64568"/>
                    <a:pt x="74545" y="64829"/>
                    <a:pt x="74236" y="64829"/>
                  </a:cubicBezTo>
                  <a:cubicBezTo>
                    <a:pt x="73938" y="64829"/>
                    <a:pt x="73676" y="64579"/>
                    <a:pt x="73676" y="64270"/>
                  </a:cubicBezTo>
                  <a:cubicBezTo>
                    <a:pt x="73676" y="63937"/>
                    <a:pt x="73926" y="63698"/>
                    <a:pt x="74236" y="63698"/>
                  </a:cubicBezTo>
                  <a:close/>
                  <a:moveTo>
                    <a:pt x="77855" y="63698"/>
                  </a:moveTo>
                  <a:cubicBezTo>
                    <a:pt x="78153" y="63698"/>
                    <a:pt x="78415" y="63948"/>
                    <a:pt x="78415" y="64270"/>
                  </a:cubicBezTo>
                  <a:cubicBezTo>
                    <a:pt x="78415" y="64568"/>
                    <a:pt x="78165" y="64829"/>
                    <a:pt x="77855" y="64829"/>
                  </a:cubicBezTo>
                  <a:cubicBezTo>
                    <a:pt x="77546" y="64829"/>
                    <a:pt x="77284" y="64579"/>
                    <a:pt x="77284" y="64270"/>
                  </a:cubicBezTo>
                  <a:cubicBezTo>
                    <a:pt x="77284" y="63937"/>
                    <a:pt x="77546" y="63698"/>
                    <a:pt x="77855" y="63698"/>
                  </a:cubicBezTo>
                  <a:close/>
                  <a:moveTo>
                    <a:pt x="81570" y="63698"/>
                  </a:moveTo>
                  <a:cubicBezTo>
                    <a:pt x="81868" y="63698"/>
                    <a:pt x="82141" y="63948"/>
                    <a:pt x="82141" y="64270"/>
                  </a:cubicBezTo>
                  <a:cubicBezTo>
                    <a:pt x="82141" y="64568"/>
                    <a:pt x="81879" y="64829"/>
                    <a:pt x="81570" y="64829"/>
                  </a:cubicBezTo>
                  <a:cubicBezTo>
                    <a:pt x="81260" y="64829"/>
                    <a:pt x="81010" y="64579"/>
                    <a:pt x="81010" y="64270"/>
                  </a:cubicBezTo>
                  <a:cubicBezTo>
                    <a:pt x="81022" y="63937"/>
                    <a:pt x="81260" y="63698"/>
                    <a:pt x="81570" y="63698"/>
                  </a:cubicBezTo>
                  <a:close/>
                  <a:moveTo>
                    <a:pt x="85308" y="63698"/>
                  </a:moveTo>
                  <a:cubicBezTo>
                    <a:pt x="85606" y="63698"/>
                    <a:pt x="85880" y="63948"/>
                    <a:pt x="85880" y="64270"/>
                  </a:cubicBezTo>
                  <a:cubicBezTo>
                    <a:pt x="85880" y="64568"/>
                    <a:pt x="85618" y="64829"/>
                    <a:pt x="85308" y="64829"/>
                  </a:cubicBezTo>
                  <a:cubicBezTo>
                    <a:pt x="84999" y="64829"/>
                    <a:pt x="84749" y="64579"/>
                    <a:pt x="84749" y="64270"/>
                  </a:cubicBezTo>
                  <a:cubicBezTo>
                    <a:pt x="84749" y="63937"/>
                    <a:pt x="84999" y="63698"/>
                    <a:pt x="85308" y="63698"/>
                  </a:cubicBezTo>
                  <a:close/>
                  <a:moveTo>
                    <a:pt x="89035" y="63698"/>
                  </a:moveTo>
                  <a:cubicBezTo>
                    <a:pt x="89333" y="63698"/>
                    <a:pt x="89595" y="63948"/>
                    <a:pt x="89595" y="64270"/>
                  </a:cubicBezTo>
                  <a:cubicBezTo>
                    <a:pt x="89595" y="64568"/>
                    <a:pt x="89345" y="64829"/>
                    <a:pt x="89035" y="64829"/>
                  </a:cubicBezTo>
                  <a:cubicBezTo>
                    <a:pt x="88714" y="64829"/>
                    <a:pt x="88464" y="64579"/>
                    <a:pt x="88464" y="64270"/>
                  </a:cubicBezTo>
                  <a:cubicBezTo>
                    <a:pt x="88475" y="63937"/>
                    <a:pt x="88714" y="63698"/>
                    <a:pt x="89035" y="63698"/>
                  </a:cubicBezTo>
                  <a:close/>
                  <a:moveTo>
                    <a:pt x="92762" y="63698"/>
                  </a:moveTo>
                  <a:cubicBezTo>
                    <a:pt x="93059" y="63698"/>
                    <a:pt x="93333" y="63948"/>
                    <a:pt x="93333" y="64270"/>
                  </a:cubicBezTo>
                  <a:cubicBezTo>
                    <a:pt x="93333" y="64568"/>
                    <a:pt x="93071" y="64829"/>
                    <a:pt x="92762" y="64829"/>
                  </a:cubicBezTo>
                  <a:cubicBezTo>
                    <a:pt x="92452" y="64829"/>
                    <a:pt x="92202" y="64579"/>
                    <a:pt x="92202" y="64270"/>
                  </a:cubicBezTo>
                  <a:cubicBezTo>
                    <a:pt x="92202" y="63937"/>
                    <a:pt x="92452" y="63698"/>
                    <a:pt x="92762" y="63698"/>
                  </a:cubicBezTo>
                  <a:close/>
                  <a:moveTo>
                    <a:pt x="96488" y="63698"/>
                  </a:moveTo>
                  <a:cubicBezTo>
                    <a:pt x="96786" y="63698"/>
                    <a:pt x="97048" y="63948"/>
                    <a:pt x="97048" y="64270"/>
                  </a:cubicBezTo>
                  <a:cubicBezTo>
                    <a:pt x="97048" y="64568"/>
                    <a:pt x="96798" y="64829"/>
                    <a:pt x="96488" y="64829"/>
                  </a:cubicBezTo>
                  <a:cubicBezTo>
                    <a:pt x="96191" y="64829"/>
                    <a:pt x="95917" y="64579"/>
                    <a:pt x="95917" y="64270"/>
                  </a:cubicBezTo>
                  <a:cubicBezTo>
                    <a:pt x="95917" y="63937"/>
                    <a:pt x="96179" y="63698"/>
                    <a:pt x="96488" y="63698"/>
                  </a:cubicBezTo>
                  <a:close/>
                  <a:moveTo>
                    <a:pt x="100203" y="63698"/>
                  </a:moveTo>
                  <a:cubicBezTo>
                    <a:pt x="100501" y="63698"/>
                    <a:pt x="100775" y="63948"/>
                    <a:pt x="100775" y="64270"/>
                  </a:cubicBezTo>
                  <a:cubicBezTo>
                    <a:pt x="100775" y="64568"/>
                    <a:pt x="100513" y="64829"/>
                    <a:pt x="100203" y="64829"/>
                  </a:cubicBezTo>
                  <a:cubicBezTo>
                    <a:pt x="99905" y="64829"/>
                    <a:pt x="99644" y="64579"/>
                    <a:pt x="99644" y="64270"/>
                  </a:cubicBezTo>
                  <a:cubicBezTo>
                    <a:pt x="99655" y="63937"/>
                    <a:pt x="99894" y="63698"/>
                    <a:pt x="100203" y="63698"/>
                  </a:cubicBezTo>
                  <a:close/>
                  <a:moveTo>
                    <a:pt x="103942" y="63698"/>
                  </a:moveTo>
                  <a:cubicBezTo>
                    <a:pt x="104239" y="63698"/>
                    <a:pt x="104513" y="63948"/>
                    <a:pt x="104513" y="64270"/>
                  </a:cubicBezTo>
                  <a:cubicBezTo>
                    <a:pt x="104513" y="64568"/>
                    <a:pt x="104251" y="64829"/>
                    <a:pt x="103942" y="64829"/>
                  </a:cubicBezTo>
                  <a:cubicBezTo>
                    <a:pt x="103644" y="64829"/>
                    <a:pt x="103382" y="64579"/>
                    <a:pt x="103382" y="64270"/>
                  </a:cubicBezTo>
                  <a:cubicBezTo>
                    <a:pt x="103382" y="63937"/>
                    <a:pt x="103632" y="63698"/>
                    <a:pt x="103942" y="63698"/>
                  </a:cubicBezTo>
                  <a:close/>
                  <a:moveTo>
                    <a:pt x="107668" y="63698"/>
                  </a:moveTo>
                  <a:cubicBezTo>
                    <a:pt x="107966" y="63698"/>
                    <a:pt x="108228" y="63948"/>
                    <a:pt x="108228" y="64270"/>
                  </a:cubicBezTo>
                  <a:cubicBezTo>
                    <a:pt x="108228" y="64568"/>
                    <a:pt x="107978" y="64829"/>
                    <a:pt x="107668" y="64829"/>
                  </a:cubicBezTo>
                  <a:cubicBezTo>
                    <a:pt x="107371" y="64829"/>
                    <a:pt x="107097" y="64579"/>
                    <a:pt x="107097" y="64270"/>
                  </a:cubicBezTo>
                  <a:cubicBezTo>
                    <a:pt x="107109" y="63937"/>
                    <a:pt x="107347" y="63698"/>
                    <a:pt x="107668" y="63698"/>
                  </a:cubicBezTo>
                  <a:close/>
                  <a:moveTo>
                    <a:pt x="111395" y="63698"/>
                  </a:moveTo>
                  <a:cubicBezTo>
                    <a:pt x="111693" y="63698"/>
                    <a:pt x="111967" y="63948"/>
                    <a:pt x="111967" y="64270"/>
                  </a:cubicBezTo>
                  <a:cubicBezTo>
                    <a:pt x="111967" y="64568"/>
                    <a:pt x="111705" y="64829"/>
                    <a:pt x="111395" y="64829"/>
                  </a:cubicBezTo>
                  <a:cubicBezTo>
                    <a:pt x="111085" y="64829"/>
                    <a:pt x="110835" y="64579"/>
                    <a:pt x="110835" y="64270"/>
                  </a:cubicBezTo>
                  <a:cubicBezTo>
                    <a:pt x="110835" y="63937"/>
                    <a:pt x="111085" y="63698"/>
                    <a:pt x="111395" y="63698"/>
                  </a:cubicBezTo>
                  <a:close/>
                  <a:moveTo>
                    <a:pt x="115122" y="63698"/>
                  </a:moveTo>
                  <a:cubicBezTo>
                    <a:pt x="115419" y="63698"/>
                    <a:pt x="115681" y="63948"/>
                    <a:pt x="115681" y="64270"/>
                  </a:cubicBezTo>
                  <a:cubicBezTo>
                    <a:pt x="115681" y="64568"/>
                    <a:pt x="115431" y="64829"/>
                    <a:pt x="115122" y="64829"/>
                  </a:cubicBezTo>
                  <a:cubicBezTo>
                    <a:pt x="114812" y="64829"/>
                    <a:pt x="114550" y="64579"/>
                    <a:pt x="114550" y="64270"/>
                  </a:cubicBezTo>
                  <a:cubicBezTo>
                    <a:pt x="114574" y="63937"/>
                    <a:pt x="114812" y="63698"/>
                    <a:pt x="115122" y="63698"/>
                  </a:cubicBezTo>
                  <a:close/>
                  <a:moveTo>
                    <a:pt x="118860" y="63698"/>
                  </a:moveTo>
                  <a:cubicBezTo>
                    <a:pt x="119158" y="63698"/>
                    <a:pt x="119420" y="63948"/>
                    <a:pt x="119420" y="64270"/>
                  </a:cubicBezTo>
                  <a:cubicBezTo>
                    <a:pt x="119420" y="64568"/>
                    <a:pt x="119170" y="64829"/>
                    <a:pt x="118860" y="64829"/>
                  </a:cubicBezTo>
                  <a:cubicBezTo>
                    <a:pt x="118539" y="64829"/>
                    <a:pt x="118289" y="64579"/>
                    <a:pt x="118289" y="64270"/>
                  </a:cubicBezTo>
                  <a:cubicBezTo>
                    <a:pt x="118289" y="63937"/>
                    <a:pt x="118539" y="63698"/>
                    <a:pt x="118860" y="63698"/>
                  </a:cubicBezTo>
                  <a:close/>
                  <a:moveTo>
                    <a:pt x="122575" y="63698"/>
                  </a:moveTo>
                  <a:cubicBezTo>
                    <a:pt x="122873" y="63698"/>
                    <a:pt x="123146" y="63948"/>
                    <a:pt x="123146" y="64270"/>
                  </a:cubicBezTo>
                  <a:cubicBezTo>
                    <a:pt x="123146" y="64568"/>
                    <a:pt x="122885" y="64829"/>
                    <a:pt x="122575" y="64829"/>
                  </a:cubicBezTo>
                  <a:cubicBezTo>
                    <a:pt x="122265" y="64829"/>
                    <a:pt x="122015" y="64579"/>
                    <a:pt x="122015" y="64270"/>
                  </a:cubicBezTo>
                  <a:cubicBezTo>
                    <a:pt x="122027" y="63937"/>
                    <a:pt x="122277" y="63698"/>
                    <a:pt x="122575" y="63698"/>
                  </a:cubicBezTo>
                  <a:close/>
                  <a:moveTo>
                    <a:pt x="126314" y="63698"/>
                  </a:moveTo>
                  <a:cubicBezTo>
                    <a:pt x="126611" y="63698"/>
                    <a:pt x="126873" y="63948"/>
                    <a:pt x="126873" y="64270"/>
                  </a:cubicBezTo>
                  <a:cubicBezTo>
                    <a:pt x="126873" y="64568"/>
                    <a:pt x="126623" y="64829"/>
                    <a:pt x="126314" y="64829"/>
                  </a:cubicBezTo>
                  <a:cubicBezTo>
                    <a:pt x="126004" y="64829"/>
                    <a:pt x="125742" y="64579"/>
                    <a:pt x="125742" y="64270"/>
                  </a:cubicBezTo>
                  <a:cubicBezTo>
                    <a:pt x="125742" y="63937"/>
                    <a:pt x="126004" y="63698"/>
                    <a:pt x="126314" y="63698"/>
                  </a:cubicBezTo>
                  <a:close/>
                  <a:moveTo>
                    <a:pt x="130028" y="63698"/>
                  </a:moveTo>
                  <a:cubicBezTo>
                    <a:pt x="130326" y="63698"/>
                    <a:pt x="130600" y="63948"/>
                    <a:pt x="130600" y="64270"/>
                  </a:cubicBezTo>
                  <a:cubicBezTo>
                    <a:pt x="130600" y="64568"/>
                    <a:pt x="130350" y="64829"/>
                    <a:pt x="130028" y="64829"/>
                  </a:cubicBezTo>
                  <a:cubicBezTo>
                    <a:pt x="129731" y="64829"/>
                    <a:pt x="129469" y="64579"/>
                    <a:pt x="129469" y="64270"/>
                  </a:cubicBezTo>
                  <a:cubicBezTo>
                    <a:pt x="129469" y="63937"/>
                    <a:pt x="129719" y="63698"/>
                    <a:pt x="130028" y="63698"/>
                  </a:cubicBezTo>
                  <a:close/>
                  <a:moveTo>
                    <a:pt x="133767" y="63698"/>
                  </a:moveTo>
                  <a:cubicBezTo>
                    <a:pt x="134065" y="63698"/>
                    <a:pt x="134326" y="63948"/>
                    <a:pt x="134326" y="64270"/>
                  </a:cubicBezTo>
                  <a:cubicBezTo>
                    <a:pt x="134326" y="64568"/>
                    <a:pt x="134076" y="64829"/>
                    <a:pt x="133767" y="64829"/>
                  </a:cubicBezTo>
                  <a:cubicBezTo>
                    <a:pt x="133469" y="64829"/>
                    <a:pt x="133207" y="64579"/>
                    <a:pt x="133207" y="64270"/>
                  </a:cubicBezTo>
                  <a:cubicBezTo>
                    <a:pt x="133207" y="63937"/>
                    <a:pt x="133457" y="63698"/>
                    <a:pt x="133767" y="63698"/>
                  </a:cubicBezTo>
                  <a:close/>
                  <a:moveTo>
                    <a:pt x="137494" y="63698"/>
                  </a:moveTo>
                  <a:cubicBezTo>
                    <a:pt x="137791" y="63698"/>
                    <a:pt x="138053" y="63948"/>
                    <a:pt x="138053" y="64270"/>
                  </a:cubicBezTo>
                  <a:cubicBezTo>
                    <a:pt x="138053" y="64568"/>
                    <a:pt x="137803" y="64829"/>
                    <a:pt x="137494" y="64829"/>
                  </a:cubicBezTo>
                  <a:cubicBezTo>
                    <a:pt x="137196" y="64829"/>
                    <a:pt x="136922" y="64579"/>
                    <a:pt x="136922" y="64270"/>
                  </a:cubicBezTo>
                  <a:cubicBezTo>
                    <a:pt x="136934" y="63937"/>
                    <a:pt x="137172" y="63698"/>
                    <a:pt x="137494" y="63698"/>
                  </a:cubicBezTo>
                  <a:close/>
                  <a:moveTo>
                    <a:pt x="141220" y="63698"/>
                  </a:moveTo>
                  <a:cubicBezTo>
                    <a:pt x="141518" y="63698"/>
                    <a:pt x="141792" y="63948"/>
                    <a:pt x="141792" y="64270"/>
                  </a:cubicBezTo>
                  <a:cubicBezTo>
                    <a:pt x="141792" y="64568"/>
                    <a:pt x="141530" y="64829"/>
                    <a:pt x="141220" y="64829"/>
                  </a:cubicBezTo>
                  <a:cubicBezTo>
                    <a:pt x="140911" y="64829"/>
                    <a:pt x="140661" y="64579"/>
                    <a:pt x="140661" y="64270"/>
                  </a:cubicBezTo>
                  <a:cubicBezTo>
                    <a:pt x="140661" y="63937"/>
                    <a:pt x="140911" y="63698"/>
                    <a:pt x="141220" y="63698"/>
                  </a:cubicBezTo>
                  <a:close/>
                  <a:moveTo>
                    <a:pt x="144947" y="63698"/>
                  </a:moveTo>
                  <a:cubicBezTo>
                    <a:pt x="145244" y="63698"/>
                    <a:pt x="145506" y="63948"/>
                    <a:pt x="145506" y="64270"/>
                  </a:cubicBezTo>
                  <a:cubicBezTo>
                    <a:pt x="145506" y="64568"/>
                    <a:pt x="145256" y="64829"/>
                    <a:pt x="144947" y="64829"/>
                  </a:cubicBezTo>
                  <a:cubicBezTo>
                    <a:pt x="144637" y="64829"/>
                    <a:pt x="144375" y="64579"/>
                    <a:pt x="144375" y="64270"/>
                  </a:cubicBezTo>
                  <a:cubicBezTo>
                    <a:pt x="144399" y="63937"/>
                    <a:pt x="144637" y="63698"/>
                    <a:pt x="144947" y="63698"/>
                  </a:cubicBezTo>
                  <a:close/>
                  <a:moveTo>
                    <a:pt x="148685" y="63698"/>
                  </a:moveTo>
                  <a:cubicBezTo>
                    <a:pt x="148983" y="63698"/>
                    <a:pt x="149245" y="63948"/>
                    <a:pt x="149245" y="64270"/>
                  </a:cubicBezTo>
                  <a:cubicBezTo>
                    <a:pt x="149245" y="64568"/>
                    <a:pt x="148995" y="64829"/>
                    <a:pt x="148685" y="64829"/>
                  </a:cubicBezTo>
                  <a:cubicBezTo>
                    <a:pt x="148364" y="64829"/>
                    <a:pt x="148114" y="64579"/>
                    <a:pt x="148114" y="64270"/>
                  </a:cubicBezTo>
                  <a:cubicBezTo>
                    <a:pt x="148114" y="63937"/>
                    <a:pt x="148364" y="63698"/>
                    <a:pt x="148685" y="63698"/>
                  </a:cubicBezTo>
                  <a:close/>
                  <a:moveTo>
                    <a:pt x="152400" y="63698"/>
                  </a:moveTo>
                  <a:cubicBezTo>
                    <a:pt x="152698" y="63698"/>
                    <a:pt x="152972" y="63948"/>
                    <a:pt x="152972" y="64270"/>
                  </a:cubicBezTo>
                  <a:cubicBezTo>
                    <a:pt x="152972" y="64568"/>
                    <a:pt x="152710" y="64829"/>
                    <a:pt x="152400" y="64829"/>
                  </a:cubicBezTo>
                  <a:cubicBezTo>
                    <a:pt x="152091" y="64829"/>
                    <a:pt x="151841" y="64579"/>
                    <a:pt x="151841" y="64270"/>
                  </a:cubicBezTo>
                  <a:cubicBezTo>
                    <a:pt x="151852" y="63937"/>
                    <a:pt x="152091" y="63698"/>
                    <a:pt x="152400" y="63698"/>
                  </a:cubicBezTo>
                  <a:close/>
                  <a:moveTo>
                    <a:pt x="156139" y="63698"/>
                  </a:moveTo>
                  <a:cubicBezTo>
                    <a:pt x="156436" y="63698"/>
                    <a:pt x="156698" y="63948"/>
                    <a:pt x="156698" y="64270"/>
                  </a:cubicBezTo>
                  <a:cubicBezTo>
                    <a:pt x="156698" y="64568"/>
                    <a:pt x="156448" y="64829"/>
                    <a:pt x="156139" y="64829"/>
                  </a:cubicBezTo>
                  <a:cubicBezTo>
                    <a:pt x="155829" y="64829"/>
                    <a:pt x="155567" y="64579"/>
                    <a:pt x="155567" y="64270"/>
                  </a:cubicBezTo>
                  <a:cubicBezTo>
                    <a:pt x="155567" y="63937"/>
                    <a:pt x="155829" y="63698"/>
                    <a:pt x="156139" y="63698"/>
                  </a:cubicBezTo>
                  <a:close/>
                  <a:moveTo>
                    <a:pt x="1548" y="65556"/>
                  </a:moveTo>
                  <a:cubicBezTo>
                    <a:pt x="1846" y="65556"/>
                    <a:pt x="2119" y="65818"/>
                    <a:pt x="2119" y="66127"/>
                  </a:cubicBezTo>
                  <a:cubicBezTo>
                    <a:pt x="2119" y="66425"/>
                    <a:pt x="1858" y="66687"/>
                    <a:pt x="1548" y="66687"/>
                  </a:cubicBezTo>
                  <a:cubicBezTo>
                    <a:pt x="1238" y="66687"/>
                    <a:pt x="988" y="66437"/>
                    <a:pt x="988" y="66127"/>
                  </a:cubicBezTo>
                  <a:cubicBezTo>
                    <a:pt x="988" y="65818"/>
                    <a:pt x="1238" y="65556"/>
                    <a:pt x="1548" y="65556"/>
                  </a:cubicBezTo>
                  <a:close/>
                  <a:moveTo>
                    <a:pt x="5287" y="65556"/>
                  </a:moveTo>
                  <a:cubicBezTo>
                    <a:pt x="5596" y="65556"/>
                    <a:pt x="5846" y="65818"/>
                    <a:pt x="5846" y="66127"/>
                  </a:cubicBezTo>
                  <a:cubicBezTo>
                    <a:pt x="5846" y="66437"/>
                    <a:pt x="5596" y="66687"/>
                    <a:pt x="5287" y="66687"/>
                  </a:cubicBezTo>
                  <a:cubicBezTo>
                    <a:pt x="4977" y="66687"/>
                    <a:pt x="4715" y="66437"/>
                    <a:pt x="4715" y="66127"/>
                  </a:cubicBezTo>
                  <a:cubicBezTo>
                    <a:pt x="4715" y="65818"/>
                    <a:pt x="4977" y="65556"/>
                    <a:pt x="5287" y="65556"/>
                  </a:cubicBezTo>
                  <a:close/>
                  <a:moveTo>
                    <a:pt x="9001" y="65556"/>
                  </a:moveTo>
                  <a:cubicBezTo>
                    <a:pt x="9299" y="65556"/>
                    <a:pt x="9573" y="65818"/>
                    <a:pt x="9573" y="66127"/>
                  </a:cubicBezTo>
                  <a:cubicBezTo>
                    <a:pt x="9573" y="66425"/>
                    <a:pt x="9323" y="66687"/>
                    <a:pt x="9001" y="66687"/>
                  </a:cubicBezTo>
                  <a:cubicBezTo>
                    <a:pt x="8704" y="66687"/>
                    <a:pt x="8442" y="66437"/>
                    <a:pt x="8442" y="66127"/>
                  </a:cubicBezTo>
                  <a:cubicBezTo>
                    <a:pt x="8442" y="65818"/>
                    <a:pt x="8692" y="65556"/>
                    <a:pt x="9001" y="65556"/>
                  </a:cubicBezTo>
                  <a:close/>
                  <a:moveTo>
                    <a:pt x="12728" y="65556"/>
                  </a:moveTo>
                  <a:cubicBezTo>
                    <a:pt x="13037" y="65556"/>
                    <a:pt x="13288" y="65818"/>
                    <a:pt x="13288" y="66127"/>
                  </a:cubicBezTo>
                  <a:cubicBezTo>
                    <a:pt x="13288" y="66437"/>
                    <a:pt x="13037" y="66687"/>
                    <a:pt x="12728" y="66687"/>
                  </a:cubicBezTo>
                  <a:cubicBezTo>
                    <a:pt x="12418" y="66687"/>
                    <a:pt x="12156" y="66437"/>
                    <a:pt x="12156" y="66127"/>
                  </a:cubicBezTo>
                  <a:cubicBezTo>
                    <a:pt x="12156" y="65818"/>
                    <a:pt x="12418" y="65556"/>
                    <a:pt x="12728" y="65556"/>
                  </a:cubicBezTo>
                  <a:close/>
                  <a:moveTo>
                    <a:pt x="16466" y="65556"/>
                  </a:moveTo>
                  <a:cubicBezTo>
                    <a:pt x="16764" y="65556"/>
                    <a:pt x="17026" y="65818"/>
                    <a:pt x="17026" y="66127"/>
                  </a:cubicBezTo>
                  <a:cubicBezTo>
                    <a:pt x="17026" y="66425"/>
                    <a:pt x="16776" y="66687"/>
                    <a:pt x="16466" y="66687"/>
                  </a:cubicBezTo>
                  <a:cubicBezTo>
                    <a:pt x="16169" y="66687"/>
                    <a:pt x="15895" y="66437"/>
                    <a:pt x="15895" y="66127"/>
                  </a:cubicBezTo>
                  <a:cubicBezTo>
                    <a:pt x="15895" y="65818"/>
                    <a:pt x="16145" y="65556"/>
                    <a:pt x="16466" y="65556"/>
                  </a:cubicBezTo>
                  <a:close/>
                  <a:moveTo>
                    <a:pt x="20181" y="65556"/>
                  </a:moveTo>
                  <a:cubicBezTo>
                    <a:pt x="20491" y="65556"/>
                    <a:pt x="20753" y="65818"/>
                    <a:pt x="20753" y="66127"/>
                  </a:cubicBezTo>
                  <a:cubicBezTo>
                    <a:pt x="20753" y="66437"/>
                    <a:pt x="20491" y="66687"/>
                    <a:pt x="20181" y="66687"/>
                  </a:cubicBezTo>
                  <a:cubicBezTo>
                    <a:pt x="19872" y="66687"/>
                    <a:pt x="19622" y="66437"/>
                    <a:pt x="19622" y="66127"/>
                  </a:cubicBezTo>
                  <a:cubicBezTo>
                    <a:pt x="19622" y="65818"/>
                    <a:pt x="19872" y="65556"/>
                    <a:pt x="20181" y="65556"/>
                  </a:cubicBezTo>
                  <a:close/>
                  <a:moveTo>
                    <a:pt x="23920" y="65556"/>
                  </a:moveTo>
                  <a:cubicBezTo>
                    <a:pt x="24217" y="65556"/>
                    <a:pt x="24479" y="65818"/>
                    <a:pt x="24479" y="66127"/>
                  </a:cubicBezTo>
                  <a:cubicBezTo>
                    <a:pt x="24479" y="66425"/>
                    <a:pt x="24229" y="66687"/>
                    <a:pt x="23920" y="66687"/>
                  </a:cubicBezTo>
                  <a:cubicBezTo>
                    <a:pt x="23610" y="66687"/>
                    <a:pt x="23348" y="66437"/>
                    <a:pt x="23348" y="66127"/>
                  </a:cubicBezTo>
                  <a:cubicBezTo>
                    <a:pt x="23348" y="65818"/>
                    <a:pt x="23610" y="65556"/>
                    <a:pt x="23920" y="65556"/>
                  </a:cubicBezTo>
                  <a:close/>
                  <a:moveTo>
                    <a:pt x="27635" y="65556"/>
                  </a:moveTo>
                  <a:cubicBezTo>
                    <a:pt x="27956" y="65556"/>
                    <a:pt x="28206" y="65818"/>
                    <a:pt x="28206" y="66127"/>
                  </a:cubicBezTo>
                  <a:cubicBezTo>
                    <a:pt x="28206" y="66437"/>
                    <a:pt x="27956" y="66687"/>
                    <a:pt x="27635" y="66687"/>
                  </a:cubicBezTo>
                  <a:cubicBezTo>
                    <a:pt x="27325" y="66687"/>
                    <a:pt x="27075" y="66437"/>
                    <a:pt x="27075" y="66127"/>
                  </a:cubicBezTo>
                  <a:cubicBezTo>
                    <a:pt x="27075" y="65818"/>
                    <a:pt x="27325" y="65556"/>
                    <a:pt x="27635" y="65556"/>
                  </a:cubicBezTo>
                  <a:close/>
                  <a:moveTo>
                    <a:pt x="31373" y="65556"/>
                  </a:moveTo>
                  <a:cubicBezTo>
                    <a:pt x="31671" y="65556"/>
                    <a:pt x="31945" y="65818"/>
                    <a:pt x="31945" y="66127"/>
                  </a:cubicBezTo>
                  <a:cubicBezTo>
                    <a:pt x="31945" y="66425"/>
                    <a:pt x="31683" y="66687"/>
                    <a:pt x="31373" y="66687"/>
                  </a:cubicBezTo>
                  <a:cubicBezTo>
                    <a:pt x="31064" y="66687"/>
                    <a:pt x="30814" y="66437"/>
                    <a:pt x="30814" y="66127"/>
                  </a:cubicBezTo>
                  <a:cubicBezTo>
                    <a:pt x="30814" y="65818"/>
                    <a:pt x="31064" y="65556"/>
                    <a:pt x="31373" y="65556"/>
                  </a:cubicBezTo>
                  <a:close/>
                  <a:moveTo>
                    <a:pt x="35100" y="65556"/>
                  </a:moveTo>
                  <a:cubicBezTo>
                    <a:pt x="35409" y="65556"/>
                    <a:pt x="35659" y="65818"/>
                    <a:pt x="35659" y="66127"/>
                  </a:cubicBezTo>
                  <a:cubicBezTo>
                    <a:pt x="35659" y="66437"/>
                    <a:pt x="35409" y="66687"/>
                    <a:pt x="35100" y="66687"/>
                  </a:cubicBezTo>
                  <a:cubicBezTo>
                    <a:pt x="34778" y="66687"/>
                    <a:pt x="34528" y="66437"/>
                    <a:pt x="34528" y="66127"/>
                  </a:cubicBezTo>
                  <a:cubicBezTo>
                    <a:pt x="34528" y="65818"/>
                    <a:pt x="34778" y="65556"/>
                    <a:pt x="35100" y="65556"/>
                  </a:cubicBezTo>
                  <a:close/>
                  <a:moveTo>
                    <a:pt x="38815" y="65556"/>
                  </a:moveTo>
                  <a:cubicBezTo>
                    <a:pt x="39112" y="65556"/>
                    <a:pt x="39386" y="65818"/>
                    <a:pt x="39386" y="66127"/>
                  </a:cubicBezTo>
                  <a:cubicBezTo>
                    <a:pt x="39386" y="66425"/>
                    <a:pt x="39124" y="66687"/>
                    <a:pt x="38815" y="66687"/>
                  </a:cubicBezTo>
                  <a:cubicBezTo>
                    <a:pt x="38517" y="66687"/>
                    <a:pt x="38255" y="66437"/>
                    <a:pt x="38255" y="66127"/>
                  </a:cubicBezTo>
                  <a:cubicBezTo>
                    <a:pt x="38255" y="65818"/>
                    <a:pt x="38505" y="65556"/>
                    <a:pt x="38815" y="65556"/>
                  </a:cubicBezTo>
                  <a:close/>
                  <a:moveTo>
                    <a:pt x="42553" y="65556"/>
                  </a:moveTo>
                  <a:cubicBezTo>
                    <a:pt x="42863" y="65556"/>
                    <a:pt x="43113" y="65818"/>
                    <a:pt x="43113" y="66127"/>
                  </a:cubicBezTo>
                  <a:cubicBezTo>
                    <a:pt x="43113" y="66437"/>
                    <a:pt x="42863" y="66687"/>
                    <a:pt x="42553" y="66687"/>
                  </a:cubicBezTo>
                  <a:cubicBezTo>
                    <a:pt x="42232" y="66687"/>
                    <a:pt x="41982" y="66437"/>
                    <a:pt x="41982" y="66127"/>
                  </a:cubicBezTo>
                  <a:cubicBezTo>
                    <a:pt x="41982" y="65818"/>
                    <a:pt x="42244" y="65556"/>
                    <a:pt x="42553" y="65556"/>
                  </a:cubicBezTo>
                  <a:close/>
                  <a:moveTo>
                    <a:pt x="46268" y="65556"/>
                  </a:moveTo>
                  <a:cubicBezTo>
                    <a:pt x="46565" y="65556"/>
                    <a:pt x="46839" y="65818"/>
                    <a:pt x="46839" y="66127"/>
                  </a:cubicBezTo>
                  <a:cubicBezTo>
                    <a:pt x="46839" y="66425"/>
                    <a:pt x="46589" y="66687"/>
                    <a:pt x="46268" y="66687"/>
                  </a:cubicBezTo>
                  <a:cubicBezTo>
                    <a:pt x="45970" y="66687"/>
                    <a:pt x="45708" y="66437"/>
                    <a:pt x="45708" y="66127"/>
                  </a:cubicBezTo>
                  <a:cubicBezTo>
                    <a:pt x="45708" y="65818"/>
                    <a:pt x="45958" y="65556"/>
                    <a:pt x="46268" y="65556"/>
                  </a:cubicBezTo>
                  <a:close/>
                  <a:moveTo>
                    <a:pt x="50006" y="65556"/>
                  </a:moveTo>
                  <a:cubicBezTo>
                    <a:pt x="50316" y="65556"/>
                    <a:pt x="50578" y="65818"/>
                    <a:pt x="50578" y="66127"/>
                  </a:cubicBezTo>
                  <a:cubicBezTo>
                    <a:pt x="50578" y="66437"/>
                    <a:pt x="50316" y="66687"/>
                    <a:pt x="50006" y="66687"/>
                  </a:cubicBezTo>
                  <a:cubicBezTo>
                    <a:pt x="49697" y="66687"/>
                    <a:pt x="49447" y="66437"/>
                    <a:pt x="49447" y="66127"/>
                  </a:cubicBezTo>
                  <a:cubicBezTo>
                    <a:pt x="49447" y="65818"/>
                    <a:pt x="49697" y="65556"/>
                    <a:pt x="50006" y="65556"/>
                  </a:cubicBezTo>
                  <a:close/>
                  <a:moveTo>
                    <a:pt x="53733" y="65556"/>
                  </a:moveTo>
                  <a:cubicBezTo>
                    <a:pt x="54031" y="65556"/>
                    <a:pt x="54293" y="65818"/>
                    <a:pt x="54293" y="66127"/>
                  </a:cubicBezTo>
                  <a:cubicBezTo>
                    <a:pt x="54293" y="66425"/>
                    <a:pt x="54043" y="66687"/>
                    <a:pt x="53733" y="66687"/>
                  </a:cubicBezTo>
                  <a:cubicBezTo>
                    <a:pt x="53412" y="66687"/>
                    <a:pt x="53162" y="66437"/>
                    <a:pt x="53162" y="66127"/>
                  </a:cubicBezTo>
                  <a:cubicBezTo>
                    <a:pt x="53162" y="65818"/>
                    <a:pt x="53412" y="65556"/>
                    <a:pt x="53733" y="65556"/>
                  </a:cubicBezTo>
                  <a:close/>
                  <a:moveTo>
                    <a:pt x="57460" y="65556"/>
                  </a:moveTo>
                  <a:cubicBezTo>
                    <a:pt x="57781" y="65556"/>
                    <a:pt x="58031" y="65818"/>
                    <a:pt x="58031" y="66127"/>
                  </a:cubicBezTo>
                  <a:cubicBezTo>
                    <a:pt x="58031" y="66437"/>
                    <a:pt x="57781" y="66687"/>
                    <a:pt x="57460" y="66687"/>
                  </a:cubicBezTo>
                  <a:cubicBezTo>
                    <a:pt x="57150" y="66687"/>
                    <a:pt x="56900" y="66437"/>
                    <a:pt x="56900" y="66127"/>
                  </a:cubicBezTo>
                  <a:cubicBezTo>
                    <a:pt x="56900" y="65818"/>
                    <a:pt x="57150" y="65556"/>
                    <a:pt x="57460" y="65556"/>
                  </a:cubicBezTo>
                  <a:close/>
                  <a:moveTo>
                    <a:pt x="61186" y="65556"/>
                  </a:moveTo>
                  <a:cubicBezTo>
                    <a:pt x="61484" y="65556"/>
                    <a:pt x="61746" y="65818"/>
                    <a:pt x="61746" y="66127"/>
                  </a:cubicBezTo>
                  <a:cubicBezTo>
                    <a:pt x="61746" y="66425"/>
                    <a:pt x="61496" y="66687"/>
                    <a:pt x="61186" y="66687"/>
                  </a:cubicBezTo>
                  <a:cubicBezTo>
                    <a:pt x="60877" y="66687"/>
                    <a:pt x="60615" y="66437"/>
                    <a:pt x="60615" y="66127"/>
                  </a:cubicBezTo>
                  <a:cubicBezTo>
                    <a:pt x="60615" y="65818"/>
                    <a:pt x="60877" y="65556"/>
                    <a:pt x="61186" y="65556"/>
                  </a:cubicBezTo>
                  <a:close/>
                  <a:moveTo>
                    <a:pt x="64925" y="65556"/>
                  </a:moveTo>
                  <a:cubicBezTo>
                    <a:pt x="65234" y="65556"/>
                    <a:pt x="65485" y="65818"/>
                    <a:pt x="65485" y="66127"/>
                  </a:cubicBezTo>
                  <a:cubicBezTo>
                    <a:pt x="65485" y="66437"/>
                    <a:pt x="65234" y="66687"/>
                    <a:pt x="64925" y="66687"/>
                  </a:cubicBezTo>
                  <a:cubicBezTo>
                    <a:pt x="64603" y="66687"/>
                    <a:pt x="64353" y="66437"/>
                    <a:pt x="64353" y="66127"/>
                  </a:cubicBezTo>
                  <a:cubicBezTo>
                    <a:pt x="64353" y="65818"/>
                    <a:pt x="64603" y="65556"/>
                    <a:pt x="64925" y="65556"/>
                  </a:cubicBezTo>
                  <a:close/>
                  <a:moveTo>
                    <a:pt x="68640" y="65556"/>
                  </a:moveTo>
                  <a:cubicBezTo>
                    <a:pt x="68937" y="65556"/>
                    <a:pt x="69211" y="65818"/>
                    <a:pt x="69211" y="66127"/>
                  </a:cubicBezTo>
                  <a:cubicBezTo>
                    <a:pt x="69211" y="66425"/>
                    <a:pt x="68949" y="66687"/>
                    <a:pt x="68640" y="66687"/>
                  </a:cubicBezTo>
                  <a:cubicBezTo>
                    <a:pt x="68330" y="66687"/>
                    <a:pt x="68080" y="66437"/>
                    <a:pt x="68080" y="66127"/>
                  </a:cubicBezTo>
                  <a:cubicBezTo>
                    <a:pt x="68092" y="65818"/>
                    <a:pt x="68330" y="65556"/>
                    <a:pt x="68640" y="65556"/>
                  </a:cubicBezTo>
                  <a:close/>
                  <a:moveTo>
                    <a:pt x="72366" y="65556"/>
                  </a:moveTo>
                  <a:cubicBezTo>
                    <a:pt x="72676" y="65556"/>
                    <a:pt x="72926" y="65818"/>
                    <a:pt x="72926" y="66127"/>
                  </a:cubicBezTo>
                  <a:cubicBezTo>
                    <a:pt x="72926" y="66437"/>
                    <a:pt x="72676" y="66687"/>
                    <a:pt x="72366" y="66687"/>
                  </a:cubicBezTo>
                  <a:cubicBezTo>
                    <a:pt x="72045" y="66687"/>
                    <a:pt x="71795" y="66437"/>
                    <a:pt x="71795" y="66127"/>
                  </a:cubicBezTo>
                  <a:cubicBezTo>
                    <a:pt x="71795" y="65818"/>
                    <a:pt x="72069" y="65556"/>
                    <a:pt x="72366" y="65556"/>
                  </a:cubicBezTo>
                  <a:close/>
                  <a:moveTo>
                    <a:pt x="76093" y="65556"/>
                  </a:moveTo>
                  <a:cubicBezTo>
                    <a:pt x="76391" y="65556"/>
                    <a:pt x="76664" y="65818"/>
                    <a:pt x="76664" y="66127"/>
                  </a:cubicBezTo>
                  <a:cubicBezTo>
                    <a:pt x="76664" y="66425"/>
                    <a:pt x="76403" y="66687"/>
                    <a:pt x="76093" y="66687"/>
                  </a:cubicBezTo>
                  <a:cubicBezTo>
                    <a:pt x="75795" y="66687"/>
                    <a:pt x="75533" y="66437"/>
                    <a:pt x="75533" y="66127"/>
                  </a:cubicBezTo>
                  <a:cubicBezTo>
                    <a:pt x="75533" y="65818"/>
                    <a:pt x="75783" y="65556"/>
                    <a:pt x="76093" y="65556"/>
                  </a:cubicBezTo>
                  <a:close/>
                  <a:moveTo>
                    <a:pt x="79712" y="65556"/>
                  </a:moveTo>
                  <a:cubicBezTo>
                    <a:pt x="80010" y="65556"/>
                    <a:pt x="80284" y="65818"/>
                    <a:pt x="80284" y="66127"/>
                  </a:cubicBezTo>
                  <a:cubicBezTo>
                    <a:pt x="80284" y="66425"/>
                    <a:pt x="80022" y="66687"/>
                    <a:pt x="79712" y="66687"/>
                  </a:cubicBezTo>
                  <a:cubicBezTo>
                    <a:pt x="79403" y="66687"/>
                    <a:pt x="79153" y="66437"/>
                    <a:pt x="79153" y="66127"/>
                  </a:cubicBezTo>
                  <a:cubicBezTo>
                    <a:pt x="79153" y="65818"/>
                    <a:pt x="79403" y="65556"/>
                    <a:pt x="79712" y="65556"/>
                  </a:cubicBezTo>
                  <a:close/>
                  <a:moveTo>
                    <a:pt x="83451" y="65556"/>
                  </a:moveTo>
                  <a:cubicBezTo>
                    <a:pt x="83761" y="65556"/>
                    <a:pt x="84011" y="65818"/>
                    <a:pt x="84011" y="66127"/>
                  </a:cubicBezTo>
                  <a:cubicBezTo>
                    <a:pt x="84011" y="66437"/>
                    <a:pt x="83761" y="66687"/>
                    <a:pt x="83451" y="66687"/>
                  </a:cubicBezTo>
                  <a:cubicBezTo>
                    <a:pt x="83141" y="66687"/>
                    <a:pt x="82880" y="66437"/>
                    <a:pt x="82880" y="66127"/>
                  </a:cubicBezTo>
                  <a:cubicBezTo>
                    <a:pt x="82880" y="65818"/>
                    <a:pt x="83141" y="65556"/>
                    <a:pt x="83451" y="65556"/>
                  </a:cubicBezTo>
                  <a:close/>
                  <a:moveTo>
                    <a:pt x="87166" y="65556"/>
                  </a:moveTo>
                  <a:cubicBezTo>
                    <a:pt x="87463" y="65556"/>
                    <a:pt x="87737" y="65818"/>
                    <a:pt x="87737" y="66127"/>
                  </a:cubicBezTo>
                  <a:cubicBezTo>
                    <a:pt x="87737" y="66425"/>
                    <a:pt x="87475" y="66687"/>
                    <a:pt x="87166" y="66687"/>
                  </a:cubicBezTo>
                  <a:cubicBezTo>
                    <a:pt x="86856" y="66687"/>
                    <a:pt x="86606" y="66437"/>
                    <a:pt x="86606" y="66127"/>
                  </a:cubicBezTo>
                  <a:cubicBezTo>
                    <a:pt x="86606" y="65818"/>
                    <a:pt x="86856" y="65556"/>
                    <a:pt x="87166" y="65556"/>
                  </a:cubicBezTo>
                  <a:close/>
                  <a:moveTo>
                    <a:pt x="90904" y="65556"/>
                  </a:moveTo>
                  <a:cubicBezTo>
                    <a:pt x="91214" y="65556"/>
                    <a:pt x="91464" y="65818"/>
                    <a:pt x="91464" y="66127"/>
                  </a:cubicBezTo>
                  <a:cubicBezTo>
                    <a:pt x="91464" y="66437"/>
                    <a:pt x="91214" y="66687"/>
                    <a:pt x="90904" y="66687"/>
                  </a:cubicBezTo>
                  <a:cubicBezTo>
                    <a:pt x="90595" y="66687"/>
                    <a:pt x="90345" y="66437"/>
                    <a:pt x="90345" y="66127"/>
                  </a:cubicBezTo>
                  <a:cubicBezTo>
                    <a:pt x="90345" y="65818"/>
                    <a:pt x="90595" y="65556"/>
                    <a:pt x="90904" y="65556"/>
                  </a:cubicBezTo>
                  <a:close/>
                  <a:moveTo>
                    <a:pt x="94631" y="65556"/>
                  </a:moveTo>
                  <a:cubicBezTo>
                    <a:pt x="94929" y="65556"/>
                    <a:pt x="95191" y="65818"/>
                    <a:pt x="95191" y="66127"/>
                  </a:cubicBezTo>
                  <a:cubicBezTo>
                    <a:pt x="95191" y="66425"/>
                    <a:pt x="94941" y="66687"/>
                    <a:pt x="94631" y="66687"/>
                  </a:cubicBezTo>
                  <a:cubicBezTo>
                    <a:pt x="94310" y="66687"/>
                    <a:pt x="94060" y="66437"/>
                    <a:pt x="94060" y="66127"/>
                  </a:cubicBezTo>
                  <a:cubicBezTo>
                    <a:pt x="94071" y="65818"/>
                    <a:pt x="94310" y="65556"/>
                    <a:pt x="94631" y="65556"/>
                  </a:cubicBezTo>
                  <a:close/>
                  <a:moveTo>
                    <a:pt x="98346" y="65556"/>
                  </a:moveTo>
                  <a:cubicBezTo>
                    <a:pt x="98655" y="65556"/>
                    <a:pt x="98905" y="65818"/>
                    <a:pt x="98905" y="66127"/>
                  </a:cubicBezTo>
                  <a:cubicBezTo>
                    <a:pt x="98905" y="66437"/>
                    <a:pt x="98655" y="66687"/>
                    <a:pt x="98346" y="66687"/>
                  </a:cubicBezTo>
                  <a:cubicBezTo>
                    <a:pt x="98036" y="66687"/>
                    <a:pt x="97786" y="66437"/>
                    <a:pt x="97786" y="66127"/>
                  </a:cubicBezTo>
                  <a:cubicBezTo>
                    <a:pt x="97786" y="65818"/>
                    <a:pt x="98036" y="65556"/>
                    <a:pt x="98346" y="65556"/>
                  </a:cubicBezTo>
                  <a:close/>
                  <a:moveTo>
                    <a:pt x="102084" y="65556"/>
                  </a:moveTo>
                  <a:cubicBezTo>
                    <a:pt x="102382" y="65556"/>
                    <a:pt x="102644" y="65818"/>
                    <a:pt x="102644" y="66127"/>
                  </a:cubicBezTo>
                  <a:cubicBezTo>
                    <a:pt x="102644" y="66425"/>
                    <a:pt x="102394" y="66687"/>
                    <a:pt x="102084" y="66687"/>
                  </a:cubicBezTo>
                  <a:cubicBezTo>
                    <a:pt x="101787" y="66687"/>
                    <a:pt x="101513" y="66437"/>
                    <a:pt x="101513" y="66127"/>
                  </a:cubicBezTo>
                  <a:cubicBezTo>
                    <a:pt x="101513" y="65818"/>
                    <a:pt x="101775" y="65556"/>
                    <a:pt x="102084" y="65556"/>
                  </a:cubicBezTo>
                  <a:close/>
                  <a:moveTo>
                    <a:pt x="105799" y="65556"/>
                  </a:moveTo>
                  <a:cubicBezTo>
                    <a:pt x="106121" y="65556"/>
                    <a:pt x="106371" y="65818"/>
                    <a:pt x="106371" y="66127"/>
                  </a:cubicBezTo>
                  <a:cubicBezTo>
                    <a:pt x="106371" y="66437"/>
                    <a:pt x="106109" y="66687"/>
                    <a:pt x="105799" y="66687"/>
                  </a:cubicBezTo>
                  <a:cubicBezTo>
                    <a:pt x="105490" y="66687"/>
                    <a:pt x="105239" y="66437"/>
                    <a:pt x="105239" y="66127"/>
                  </a:cubicBezTo>
                  <a:cubicBezTo>
                    <a:pt x="105239" y="65818"/>
                    <a:pt x="105490" y="65556"/>
                    <a:pt x="105799" y="65556"/>
                  </a:cubicBezTo>
                  <a:close/>
                  <a:moveTo>
                    <a:pt x="109538" y="65556"/>
                  </a:moveTo>
                  <a:cubicBezTo>
                    <a:pt x="109835" y="65556"/>
                    <a:pt x="110109" y="65818"/>
                    <a:pt x="110109" y="66127"/>
                  </a:cubicBezTo>
                  <a:cubicBezTo>
                    <a:pt x="110109" y="66425"/>
                    <a:pt x="109847" y="66687"/>
                    <a:pt x="109538" y="66687"/>
                  </a:cubicBezTo>
                  <a:cubicBezTo>
                    <a:pt x="109228" y="66687"/>
                    <a:pt x="108978" y="66437"/>
                    <a:pt x="108978" y="66127"/>
                  </a:cubicBezTo>
                  <a:cubicBezTo>
                    <a:pt x="108978" y="65818"/>
                    <a:pt x="109228" y="65556"/>
                    <a:pt x="109538" y="65556"/>
                  </a:cubicBezTo>
                  <a:close/>
                  <a:moveTo>
                    <a:pt x="113264" y="65556"/>
                  </a:moveTo>
                  <a:cubicBezTo>
                    <a:pt x="113574" y="65556"/>
                    <a:pt x="113824" y="65818"/>
                    <a:pt x="113824" y="66127"/>
                  </a:cubicBezTo>
                  <a:cubicBezTo>
                    <a:pt x="113824" y="66437"/>
                    <a:pt x="113574" y="66687"/>
                    <a:pt x="113264" y="66687"/>
                  </a:cubicBezTo>
                  <a:cubicBezTo>
                    <a:pt x="112943" y="66687"/>
                    <a:pt x="112693" y="66437"/>
                    <a:pt x="112693" y="66127"/>
                  </a:cubicBezTo>
                  <a:cubicBezTo>
                    <a:pt x="112693" y="65818"/>
                    <a:pt x="112943" y="65556"/>
                    <a:pt x="113264" y="65556"/>
                  </a:cubicBezTo>
                  <a:close/>
                  <a:moveTo>
                    <a:pt x="116991" y="65556"/>
                  </a:moveTo>
                  <a:cubicBezTo>
                    <a:pt x="117289" y="65556"/>
                    <a:pt x="117562" y="65818"/>
                    <a:pt x="117562" y="66127"/>
                  </a:cubicBezTo>
                  <a:cubicBezTo>
                    <a:pt x="117562" y="66425"/>
                    <a:pt x="117312" y="66687"/>
                    <a:pt x="116991" y="66687"/>
                  </a:cubicBezTo>
                  <a:cubicBezTo>
                    <a:pt x="116681" y="66687"/>
                    <a:pt x="116431" y="66437"/>
                    <a:pt x="116431" y="66127"/>
                  </a:cubicBezTo>
                  <a:cubicBezTo>
                    <a:pt x="116431" y="65818"/>
                    <a:pt x="116681" y="65556"/>
                    <a:pt x="116991" y="65556"/>
                  </a:cubicBezTo>
                  <a:close/>
                  <a:moveTo>
                    <a:pt x="120718" y="65556"/>
                  </a:moveTo>
                  <a:cubicBezTo>
                    <a:pt x="121027" y="65556"/>
                    <a:pt x="121277" y="65818"/>
                    <a:pt x="121277" y="66127"/>
                  </a:cubicBezTo>
                  <a:cubicBezTo>
                    <a:pt x="121277" y="66437"/>
                    <a:pt x="121027" y="66687"/>
                    <a:pt x="120718" y="66687"/>
                  </a:cubicBezTo>
                  <a:cubicBezTo>
                    <a:pt x="120408" y="66687"/>
                    <a:pt x="120146" y="66437"/>
                    <a:pt x="120146" y="66127"/>
                  </a:cubicBezTo>
                  <a:cubicBezTo>
                    <a:pt x="120146" y="65818"/>
                    <a:pt x="120420" y="65556"/>
                    <a:pt x="120718" y="65556"/>
                  </a:cubicBezTo>
                  <a:close/>
                  <a:moveTo>
                    <a:pt x="124456" y="65556"/>
                  </a:moveTo>
                  <a:cubicBezTo>
                    <a:pt x="124754" y="65556"/>
                    <a:pt x="125016" y="65818"/>
                    <a:pt x="125016" y="66127"/>
                  </a:cubicBezTo>
                  <a:cubicBezTo>
                    <a:pt x="125016" y="66425"/>
                    <a:pt x="124766" y="66687"/>
                    <a:pt x="124456" y="66687"/>
                  </a:cubicBezTo>
                  <a:cubicBezTo>
                    <a:pt x="124135" y="66687"/>
                    <a:pt x="123885" y="66437"/>
                    <a:pt x="123885" y="66127"/>
                  </a:cubicBezTo>
                  <a:cubicBezTo>
                    <a:pt x="123885" y="65818"/>
                    <a:pt x="124135" y="65556"/>
                    <a:pt x="124456" y="65556"/>
                  </a:cubicBezTo>
                  <a:close/>
                  <a:moveTo>
                    <a:pt x="128171" y="65556"/>
                  </a:moveTo>
                  <a:cubicBezTo>
                    <a:pt x="128480" y="65556"/>
                    <a:pt x="128742" y="65818"/>
                    <a:pt x="128742" y="66127"/>
                  </a:cubicBezTo>
                  <a:cubicBezTo>
                    <a:pt x="128742" y="66437"/>
                    <a:pt x="128480" y="66687"/>
                    <a:pt x="128171" y="66687"/>
                  </a:cubicBezTo>
                  <a:cubicBezTo>
                    <a:pt x="127861" y="66687"/>
                    <a:pt x="127611" y="66437"/>
                    <a:pt x="127611" y="66127"/>
                  </a:cubicBezTo>
                  <a:cubicBezTo>
                    <a:pt x="127611" y="65818"/>
                    <a:pt x="127861" y="65556"/>
                    <a:pt x="128171" y="65556"/>
                  </a:cubicBezTo>
                  <a:close/>
                  <a:moveTo>
                    <a:pt x="131898" y="65556"/>
                  </a:moveTo>
                  <a:cubicBezTo>
                    <a:pt x="132195" y="65556"/>
                    <a:pt x="132457" y="65818"/>
                    <a:pt x="132457" y="66127"/>
                  </a:cubicBezTo>
                  <a:cubicBezTo>
                    <a:pt x="132457" y="66425"/>
                    <a:pt x="132207" y="66687"/>
                    <a:pt x="131898" y="66687"/>
                  </a:cubicBezTo>
                  <a:cubicBezTo>
                    <a:pt x="131600" y="66687"/>
                    <a:pt x="131326" y="66437"/>
                    <a:pt x="131326" y="66127"/>
                  </a:cubicBezTo>
                  <a:cubicBezTo>
                    <a:pt x="131338" y="65818"/>
                    <a:pt x="131576" y="65556"/>
                    <a:pt x="131898" y="65556"/>
                  </a:cubicBezTo>
                  <a:close/>
                  <a:moveTo>
                    <a:pt x="135624" y="65556"/>
                  </a:moveTo>
                  <a:cubicBezTo>
                    <a:pt x="135946" y="65556"/>
                    <a:pt x="136196" y="65818"/>
                    <a:pt x="136196" y="66127"/>
                  </a:cubicBezTo>
                  <a:cubicBezTo>
                    <a:pt x="136196" y="66437"/>
                    <a:pt x="135934" y="66687"/>
                    <a:pt x="135624" y="66687"/>
                  </a:cubicBezTo>
                  <a:cubicBezTo>
                    <a:pt x="135315" y="66687"/>
                    <a:pt x="135065" y="66437"/>
                    <a:pt x="135065" y="66127"/>
                  </a:cubicBezTo>
                  <a:cubicBezTo>
                    <a:pt x="135065" y="65818"/>
                    <a:pt x="135315" y="65556"/>
                    <a:pt x="135624" y="65556"/>
                  </a:cubicBezTo>
                  <a:close/>
                  <a:moveTo>
                    <a:pt x="139351" y="65556"/>
                  </a:moveTo>
                  <a:cubicBezTo>
                    <a:pt x="139649" y="65556"/>
                    <a:pt x="139910" y="65818"/>
                    <a:pt x="139910" y="66127"/>
                  </a:cubicBezTo>
                  <a:cubicBezTo>
                    <a:pt x="139910" y="66425"/>
                    <a:pt x="139660" y="66687"/>
                    <a:pt x="139351" y="66687"/>
                  </a:cubicBezTo>
                  <a:cubicBezTo>
                    <a:pt x="139053" y="66687"/>
                    <a:pt x="138779" y="66437"/>
                    <a:pt x="138779" y="66127"/>
                  </a:cubicBezTo>
                  <a:cubicBezTo>
                    <a:pt x="138779" y="65818"/>
                    <a:pt x="139041" y="65556"/>
                    <a:pt x="139351" y="65556"/>
                  </a:cubicBezTo>
                  <a:close/>
                  <a:moveTo>
                    <a:pt x="143089" y="65556"/>
                  </a:moveTo>
                  <a:cubicBezTo>
                    <a:pt x="143399" y="65556"/>
                    <a:pt x="143649" y="65818"/>
                    <a:pt x="143649" y="66127"/>
                  </a:cubicBezTo>
                  <a:cubicBezTo>
                    <a:pt x="143649" y="66437"/>
                    <a:pt x="143399" y="66687"/>
                    <a:pt x="143089" y="66687"/>
                  </a:cubicBezTo>
                  <a:cubicBezTo>
                    <a:pt x="142768" y="66687"/>
                    <a:pt x="142518" y="66437"/>
                    <a:pt x="142518" y="66127"/>
                  </a:cubicBezTo>
                  <a:cubicBezTo>
                    <a:pt x="142518" y="65818"/>
                    <a:pt x="142768" y="65556"/>
                    <a:pt x="143089" y="65556"/>
                  </a:cubicBezTo>
                  <a:close/>
                  <a:moveTo>
                    <a:pt x="146804" y="65556"/>
                  </a:moveTo>
                  <a:cubicBezTo>
                    <a:pt x="147102" y="65556"/>
                    <a:pt x="147376" y="65818"/>
                    <a:pt x="147376" y="66127"/>
                  </a:cubicBezTo>
                  <a:cubicBezTo>
                    <a:pt x="147376" y="66425"/>
                    <a:pt x="147114" y="66687"/>
                    <a:pt x="146804" y="66687"/>
                  </a:cubicBezTo>
                  <a:cubicBezTo>
                    <a:pt x="146495" y="66687"/>
                    <a:pt x="146245" y="66437"/>
                    <a:pt x="146245" y="66127"/>
                  </a:cubicBezTo>
                  <a:cubicBezTo>
                    <a:pt x="146257" y="65818"/>
                    <a:pt x="146495" y="65556"/>
                    <a:pt x="146804" y="65556"/>
                  </a:cubicBezTo>
                  <a:close/>
                  <a:moveTo>
                    <a:pt x="150543" y="65556"/>
                  </a:moveTo>
                  <a:cubicBezTo>
                    <a:pt x="150852" y="65556"/>
                    <a:pt x="151102" y="65818"/>
                    <a:pt x="151102" y="66127"/>
                  </a:cubicBezTo>
                  <a:cubicBezTo>
                    <a:pt x="151102" y="66437"/>
                    <a:pt x="150852" y="66687"/>
                    <a:pt x="150543" y="66687"/>
                  </a:cubicBezTo>
                  <a:cubicBezTo>
                    <a:pt x="150233" y="66687"/>
                    <a:pt x="149971" y="66437"/>
                    <a:pt x="149971" y="66127"/>
                  </a:cubicBezTo>
                  <a:cubicBezTo>
                    <a:pt x="149971" y="65818"/>
                    <a:pt x="150233" y="65556"/>
                    <a:pt x="150543" y="65556"/>
                  </a:cubicBezTo>
                  <a:close/>
                  <a:moveTo>
                    <a:pt x="154258" y="65556"/>
                  </a:moveTo>
                  <a:cubicBezTo>
                    <a:pt x="154555" y="65556"/>
                    <a:pt x="154829" y="65818"/>
                    <a:pt x="154829" y="66127"/>
                  </a:cubicBezTo>
                  <a:cubicBezTo>
                    <a:pt x="154829" y="66425"/>
                    <a:pt x="154567" y="66687"/>
                    <a:pt x="154258" y="66687"/>
                  </a:cubicBezTo>
                  <a:cubicBezTo>
                    <a:pt x="153948" y="66687"/>
                    <a:pt x="153698" y="66437"/>
                    <a:pt x="153698" y="66127"/>
                  </a:cubicBezTo>
                  <a:cubicBezTo>
                    <a:pt x="153698" y="65818"/>
                    <a:pt x="153948" y="65556"/>
                    <a:pt x="154258" y="65556"/>
                  </a:cubicBezTo>
                  <a:close/>
                  <a:moveTo>
                    <a:pt x="157996" y="65556"/>
                  </a:moveTo>
                  <a:cubicBezTo>
                    <a:pt x="158306" y="65556"/>
                    <a:pt x="158556" y="65818"/>
                    <a:pt x="158556" y="66127"/>
                  </a:cubicBezTo>
                  <a:cubicBezTo>
                    <a:pt x="158556" y="66437"/>
                    <a:pt x="158306" y="66687"/>
                    <a:pt x="157996" y="66687"/>
                  </a:cubicBezTo>
                  <a:cubicBezTo>
                    <a:pt x="157687" y="66687"/>
                    <a:pt x="157436" y="66437"/>
                    <a:pt x="157436" y="66127"/>
                  </a:cubicBezTo>
                  <a:cubicBezTo>
                    <a:pt x="157436" y="65818"/>
                    <a:pt x="157687" y="65556"/>
                    <a:pt x="157996" y="65556"/>
                  </a:cubicBezTo>
                  <a:close/>
                  <a:moveTo>
                    <a:pt x="3405" y="67425"/>
                  </a:moveTo>
                  <a:cubicBezTo>
                    <a:pt x="3703" y="67425"/>
                    <a:pt x="3977" y="67675"/>
                    <a:pt x="3977" y="67985"/>
                  </a:cubicBezTo>
                  <a:cubicBezTo>
                    <a:pt x="3977" y="68282"/>
                    <a:pt x="3727" y="68556"/>
                    <a:pt x="3405" y="68556"/>
                  </a:cubicBezTo>
                  <a:cubicBezTo>
                    <a:pt x="3096" y="68556"/>
                    <a:pt x="2846" y="68294"/>
                    <a:pt x="2846" y="67985"/>
                  </a:cubicBezTo>
                  <a:cubicBezTo>
                    <a:pt x="2858" y="67675"/>
                    <a:pt x="3096" y="67425"/>
                    <a:pt x="3405" y="67425"/>
                  </a:cubicBezTo>
                  <a:close/>
                  <a:moveTo>
                    <a:pt x="7132" y="67425"/>
                  </a:moveTo>
                  <a:cubicBezTo>
                    <a:pt x="7430" y="67425"/>
                    <a:pt x="7692" y="67675"/>
                    <a:pt x="7692" y="67985"/>
                  </a:cubicBezTo>
                  <a:cubicBezTo>
                    <a:pt x="7692" y="68282"/>
                    <a:pt x="7442" y="68556"/>
                    <a:pt x="7132" y="68556"/>
                  </a:cubicBezTo>
                  <a:cubicBezTo>
                    <a:pt x="6834" y="68556"/>
                    <a:pt x="6560" y="68294"/>
                    <a:pt x="6560" y="67985"/>
                  </a:cubicBezTo>
                  <a:cubicBezTo>
                    <a:pt x="6584" y="67675"/>
                    <a:pt x="6822" y="67425"/>
                    <a:pt x="7132" y="67425"/>
                  </a:cubicBezTo>
                  <a:close/>
                  <a:moveTo>
                    <a:pt x="10871" y="67425"/>
                  </a:moveTo>
                  <a:cubicBezTo>
                    <a:pt x="11168" y="67425"/>
                    <a:pt x="11430" y="67675"/>
                    <a:pt x="11430" y="67985"/>
                  </a:cubicBezTo>
                  <a:cubicBezTo>
                    <a:pt x="11430" y="68282"/>
                    <a:pt x="11180" y="68556"/>
                    <a:pt x="10871" y="68556"/>
                  </a:cubicBezTo>
                  <a:cubicBezTo>
                    <a:pt x="10573" y="68556"/>
                    <a:pt x="10299" y="68294"/>
                    <a:pt x="10299" y="67985"/>
                  </a:cubicBezTo>
                  <a:cubicBezTo>
                    <a:pt x="10299" y="67675"/>
                    <a:pt x="10549" y="67425"/>
                    <a:pt x="10871" y="67425"/>
                  </a:cubicBezTo>
                  <a:close/>
                  <a:moveTo>
                    <a:pt x="14585" y="67425"/>
                  </a:moveTo>
                  <a:cubicBezTo>
                    <a:pt x="14883" y="67425"/>
                    <a:pt x="15157" y="67675"/>
                    <a:pt x="15157" y="67985"/>
                  </a:cubicBezTo>
                  <a:cubicBezTo>
                    <a:pt x="15157" y="68282"/>
                    <a:pt x="14895" y="68556"/>
                    <a:pt x="14585" y="68556"/>
                  </a:cubicBezTo>
                  <a:cubicBezTo>
                    <a:pt x="14288" y="68556"/>
                    <a:pt x="14014" y="68294"/>
                    <a:pt x="14014" y="67985"/>
                  </a:cubicBezTo>
                  <a:cubicBezTo>
                    <a:pt x="14038" y="67675"/>
                    <a:pt x="14276" y="67425"/>
                    <a:pt x="14585" y="67425"/>
                  </a:cubicBezTo>
                  <a:close/>
                  <a:moveTo>
                    <a:pt x="18324" y="67425"/>
                  </a:moveTo>
                  <a:cubicBezTo>
                    <a:pt x="18622" y="67425"/>
                    <a:pt x="18883" y="67675"/>
                    <a:pt x="18883" y="67985"/>
                  </a:cubicBezTo>
                  <a:cubicBezTo>
                    <a:pt x="18883" y="68282"/>
                    <a:pt x="18633" y="68556"/>
                    <a:pt x="18324" y="68556"/>
                  </a:cubicBezTo>
                  <a:cubicBezTo>
                    <a:pt x="18026" y="68556"/>
                    <a:pt x="17752" y="68294"/>
                    <a:pt x="17752" y="67985"/>
                  </a:cubicBezTo>
                  <a:cubicBezTo>
                    <a:pt x="17752" y="67675"/>
                    <a:pt x="18014" y="67425"/>
                    <a:pt x="18324" y="67425"/>
                  </a:cubicBezTo>
                  <a:close/>
                  <a:moveTo>
                    <a:pt x="22039" y="67425"/>
                  </a:moveTo>
                  <a:cubicBezTo>
                    <a:pt x="22336" y="67425"/>
                    <a:pt x="22610" y="67675"/>
                    <a:pt x="22610" y="67985"/>
                  </a:cubicBezTo>
                  <a:cubicBezTo>
                    <a:pt x="22610" y="68282"/>
                    <a:pt x="22360" y="68556"/>
                    <a:pt x="22039" y="68556"/>
                  </a:cubicBezTo>
                  <a:cubicBezTo>
                    <a:pt x="21729" y="68556"/>
                    <a:pt x="21479" y="68294"/>
                    <a:pt x="21479" y="67985"/>
                  </a:cubicBezTo>
                  <a:cubicBezTo>
                    <a:pt x="21491" y="67675"/>
                    <a:pt x="21729" y="67425"/>
                    <a:pt x="22039" y="67425"/>
                  </a:cubicBezTo>
                  <a:close/>
                  <a:moveTo>
                    <a:pt x="25777" y="67425"/>
                  </a:moveTo>
                  <a:cubicBezTo>
                    <a:pt x="26075" y="67425"/>
                    <a:pt x="26349" y="67675"/>
                    <a:pt x="26349" y="67985"/>
                  </a:cubicBezTo>
                  <a:cubicBezTo>
                    <a:pt x="26349" y="68282"/>
                    <a:pt x="26087" y="68556"/>
                    <a:pt x="25777" y="68556"/>
                  </a:cubicBezTo>
                  <a:cubicBezTo>
                    <a:pt x="25468" y="68556"/>
                    <a:pt x="25206" y="68294"/>
                    <a:pt x="25206" y="67985"/>
                  </a:cubicBezTo>
                  <a:cubicBezTo>
                    <a:pt x="25218" y="67675"/>
                    <a:pt x="25468" y="67425"/>
                    <a:pt x="25777" y="67425"/>
                  </a:cubicBezTo>
                  <a:close/>
                  <a:moveTo>
                    <a:pt x="29504" y="67425"/>
                  </a:moveTo>
                  <a:cubicBezTo>
                    <a:pt x="29801" y="67425"/>
                    <a:pt x="30063" y="67675"/>
                    <a:pt x="30063" y="67985"/>
                  </a:cubicBezTo>
                  <a:cubicBezTo>
                    <a:pt x="30063" y="68282"/>
                    <a:pt x="29813" y="68556"/>
                    <a:pt x="29504" y="68556"/>
                  </a:cubicBezTo>
                  <a:cubicBezTo>
                    <a:pt x="29182" y="68556"/>
                    <a:pt x="28932" y="68294"/>
                    <a:pt x="28932" y="67985"/>
                  </a:cubicBezTo>
                  <a:cubicBezTo>
                    <a:pt x="28944" y="67675"/>
                    <a:pt x="29182" y="67425"/>
                    <a:pt x="29504" y="67425"/>
                  </a:cubicBezTo>
                  <a:close/>
                  <a:moveTo>
                    <a:pt x="33230" y="67425"/>
                  </a:moveTo>
                  <a:cubicBezTo>
                    <a:pt x="33528" y="67425"/>
                    <a:pt x="33802" y="67675"/>
                    <a:pt x="33802" y="67985"/>
                  </a:cubicBezTo>
                  <a:cubicBezTo>
                    <a:pt x="33802" y="68282"/>
                    <a:pt x="33552" y="68556"/>
                    <a:pt x="33230" y="68556"/>
                  </a:cubicBezTo>
                  <a:cubicBezTo>
                    <a:pt x="32921" y="68556"/>
                    <a:pt x="32671" y="68294"/>
                    <a:pt x="32671" y="67985"/>
                  </a:cubicBezTo>
                  <a:cubicBezTo>
                    <a:pt x="32671" y="67675"/>
                    <a:pt x="32921" y="67425"/>
                    <a:pt x="33230" y="67425"/>
                  </a:cubicBezTo>
                  <a:close/>
                  <a:moveTo>
                    <a:pt x="36957" y="67425"/>
                  </a:moveTo>
                  <a:cubicBezTo>
                    <a:pt x="37255" y="67425"/>
                    <a:pt x="37517" y="67675"/>
                    <a:pt x="37517" y="67985"/>
                  </a:cubicBezTo>
                  <a:cubicBezTo>
                    <a:pt x="37517" y="68282"/>
                    <a:pt x="37267" y="68556"/>
                    <a:pt x="36957" y="68556"/>
                  </a:cubicBezTo>
                  <a:cubicBezTo>
                    <a:pt x="36648" y="68556"/>
                    <a:pt x="36386" y="68294"/>
                    <a:pt x="36386" y="67985"/>
                  </a:cubicBezTo>
                  <a:cubicBezTo>
                    <a:pt x="36409" y="67675"/>
                    <a:pt x="36648" y="67425"/>
                    <a:pt x="36957" y="67425"/>
                  </a:cubicBezTo>
                  <a:close/>
                  <a:moveTo>
                    <a:pt x="40672" y="67425"/>
                  </a:moveTo>
                  <a:cubicBezTo>
                    <a:pt x="40970" y="67425"/>
                    <a:pt x="41243" y="67675"/>
                    <a:pt x="41243" y="67985"/>
                  </a:cubicBezTo>
                  <a:cubicBezTo>
                    <a:pt x="41243" y="68282"/>
                    <a:pt x="40993" y="68556"/>
                    <a:pt x="40672" y="68556"/>
                  </a:cubicBezTo>
                  <a:cubicBezTo>
                    <a:pt x="40374" y="68556"/>
                    <a:pt x="40112" y="68294"/>
                    <a:pt x="40112" y="67985"/>
                  </a:cubicBezTo>
                  <a:cubicBezTo>
                    <a:pt x="40124" y="67675"/>
                    <a:pt x="40362" y="67425"/>
                    <a:pt x="40672" y="67425"/>
                  </a:cubicBezTo>
                  <a:close/>
                  <a:moveTo>
                    <a:pt x="44410" y="67425"/>
                  </a:moveTo>
                  <a:cubicBezTo>
                    <a:pt x="44708" y="67425"/>
                    <a:pt x="44982" y="67675"/>
                    <a:pt x="44982" y="67985"/>
                  </a:cubicBezTo>
                  <a:cubicBezTo>
                    <a:pt x="44982" y="68282"/>
                    <a:pt x="44720" y="68556"/>
                    <a:pt x="44410" y="68556"/>
                  </a:cubicBezTo>
                  <a:cubicBezTo>
                    <a:pt x="44113" y="68556"/>
                    <a:pt x="43851" y="68294"/>
                    <a:pt x="43851" y="67985"/>
                  </a:cubicBezTo>
                  <a:cubicBezTo>
                    <a:pt x="43851" y="67675"/>
                    <a:pt x="44101" y="67425"/>
                    <a:pt x="44410" y="67425"/>
                  </a:cubicBezTo>
                  <a:close/>
                  <a:moveTo>
                    <a:pt x="48137" y="67425"/>
                  </a:moveTo>
                  <a:cubicBezTo>
                    <a:pt x="48435" y="67425"/>
                    <a:pt x="48697" y="67675"/>
                    <a:pt x="48697" y="67985"/>
                  </a:cubicBezTo>
                  <a:cubicBezTo>
                    <a:pt x="48697" y="68282"/>
                    <a:pt x="48447" y="68556"/>
                    <a:pt x="48137" y="68556"/>
                  </a:cubicBezTo>
                  <a:cubicBezTo>
                    <a:pt x="47839" y="68556"/>
                    <a:pt x="47566" y="68294"/>
                    <a:pt x="47566" y="67985"/>
                  </a:cubicBezTo>
                  <a:cubicBezTo>
                    <a:pt x="47578" y="67675"/>
                    <a:pt x="47839" y="67425"/>
                    <a:pt x="48137" y="67425"/>
                  </a:cubicBezTo>
                  <a:close/>
                  <a:moveTo>
                    <a:pt x="51864" y="67425"/>
                  </a:moveTo>
                  <a:cubicBezTo>
                    <a:pt x="52161" y="67425"/>
                    <a:pt x="52435" y="67675"/>
                    <a:pt x="52435" y="67985"/>
                  </a:cubicBezTo>
                  <a:cubicBezTo>
                    <a:pt x="52435" y="68282"/>
                    <a:pt x="52185" y="68556"/>
                    <a:pt x="51864" y="68556"/>
                  </a:cubicBezTo>
                  <a:cubicBezTo>
                    <a:pt x="51566" y="68556"/>
                    <a:pt x="51304" y="68294"/>
                    <a:pt x="51304" y="67985"/>
                  </a:cubicBezTo>
                  <a:cubicBezTo>
                    <a:pt x="51304" y="67675"/>
                    <a:pt x="51554" y="67425"/>
                    <a:pt x="51864" y="67425"/>
                  </a:cubicBezTo>
                  <a:close/>
                  <a:moveTo>
                    <a:pt x="55602" y="67425"/>
                  </a:moveTo>
                  <a:cubicBezTo>
                    <a:pt x="55900" y="67425"/>
                    <a:pt x="56174" y="67675"/>
                    <a:pt x="56174" y="67985"/>
                  </a:cubicBezTo>
                  <a:cubicBezTo>
                    <a:pt x="56174" y="68282"/>
                    <a:pt x="55912" y="68556"/>
                    <a:pt x="55602" y="68556"/>
                  </a:cubicBezTo>
                  <a:cubicBezTo>
                    <a:pt x="55293" y="68556"/>
                    <a:pt x="55043" y="68294"/>
                    <a:pt x="55043" y="67985"/>
                  </a:cubicBezTo>
                  <a:cubicBezTo>
                    <a:pt x="55043" y="67675"/>
                    <a:pt x="55293" y="67425"/>
                    <a:pt x="55602" y="67425"/>
                  </a:cubicBezTo>
                  <a:close/>
                  <a:moveTo>
                    <a:pt x="59329" y="67425"/>
                  </a:moveTo>
                  <a:cubicBezTo>
                    <a:pt x="59627" y="67425"/>
                    <a:pt x="59889" y="67675"/>
                    <a:pt x="59889" y="67985"/>
                  </a:cubicBezTo>
                  <a:cubicBezTo>
                    <a:pt x="59889" y="68282"/>
                    <a:pt x="59639" y="68556"/>
                    <a:pt x="59329" y="68556"/>
                  </a:cubicBezTo>
                  <a:cubicBezTo>
                    <a:pt x="59008" y="68556"/>
                    <a:pt x="58757" y="68294"/>
                    <a:pt x="58757" y="67985"/>
                  </a:cubicBezTo>
                  <a:cubicBezTo>
                    <a:pt x="58757" y="67675"/>
                    <a:pt x="59008" y="67425"/>
                    <a:pt x="59329" y="67425"/>
                  </a:cubicBezTo>
                  <a:close/>
                  <a:moveTo>
                    <a:pt x="63056" y="67425"/>
                  </a:moveTo>
                  <a:cubicBezTo>
                    <a:pt x="63353" y="67425"/>
                    <a:pt x="63627" y="67675"/>
                    <a:pt x="63627" y="67985"/>
                  </a:cubicBezTo>
                  <a:cubicBezTo>
                    <a:pt x="63627" y="68282"/>
                    <a:pt x="63377" y="68556"/>
                    <a:pt x="63056" y="68556"/>
                  </a:cubicBezTo>
                  <a:cubicBezTo>
                    <a:pt x="62746" y="68556"/>
                    <a:pt x="62496" y="68294"/>
                    <a:pt x="62496" y="67985"/>
                  </a:cubicBezTo>
                  <a:cubicBezTo>
                    <a:pt x="62496" y="67675"/>
                    <a:pt x="62746" y="67425"/>
                    <a:pt x="63056" y="67425"/>
                  </a:cubicBezTo>
                  <a:close/>
                  <a:moveTo>
                    <a:pt x="66782" y="67425"/>
                  </a:moveTo>
                  <a:cubicBezTo>
                    <a:pt x="67080" y="67425"/>
                    <a:pt x="67342" y="67675"/>
                    <a:pt x="67342" y="67985"/>
                  </a:cubicBezTo>
                  <a:cubicBezTo>
                    <a:pt x="67342" y="68282"/>
                    <a:pt x="67092" y="68556"/>
                    <a:pt x="66782" y="68556"/>
                  </a:cubicBezTo>
                  <a:cubicBezTo>
                    <a:pt x="66473" y="68556"/>
                    <a:pt x="66211" y="68294"/>
                    <a:pt x="66211" y="67985"/>
                  </a:cubicBezTo>
                  <a:cubicBezTo>
                    <a:pt x="66235" y="67675"/>
                    <a:pt x="66473" y="67425"/>
                    <a:pt x="66782" y="67425"/>
                  </a:cubicBezTo>
                  <a:close/>
                  <a:moveTo>
                    <a:pt x="70509" y="67425"/>
                  </a:moveTo>
                  <a:cubicBezTo>
                    <a:pt x="70807" y="67425"/>
                    <a:pt x="71080" y="67675"/>
                    <a:pt x="71080" y="67985"/>
                  </a:cubicBezTo>
                  <a:cubicBezTo>
                    <a:pt x="71080" y="68282"/>
                    <a:pt x="70830" y="68556"/>
                    <a:pt x="70509" y="68556"/>
                  </a:cubicBezTo>
                  <a:cubicBezTo>
                    <a:pt x="70199" y="68556"/>
                    <a:pt x="69949" y="68294"/>
                    <a:pt x="69949" y="67985"/>
                  </a:cubicBezTo>
                  <a:cubicBezTo>
                    <a:pt x="69949" y="67675"/>
                    <a:pt x="70199" y="67425"/>
                    <a:pt x="70509" y="67425"/>
                  </a:cubicBezTo>
                  <a:close/>
                  <a:moveTo>
                    <a:pt x="74236" y="67425"/>
                  </a:moveTo>
                  <a:cubicBezTo>
                    <a:pt x="74533" y="67425"/>
                    <a:pt x="74795" y="67675"/>
                    <a:pt x="74795" y="67985"/>
                  </a:cubicBezTo>
                  <a:cubicBezTo>
                    <a:pt x="74795" y="68282"/>
                    <a:pt x="74545" y="68556"/>
                    <a:pt x="74236" y="68556"/>
                  </a:cubicBezTo>
                  <a:cubicBezTo>
                    <a:pt x="73938" y="68556"/>
                    <a:pt x="73676" y="68294"/>
                    <a:pt x="73676" y="67985"/>
                  </a:cubicBezTo>
                  <a:cubicBezTo>
                    <a:pt x="73676" y="67675"/>
                    <a:pt x="73926" y="67425"/>
                    <a:pt x="74236" y="67425"/>
                  </a:cubicBezTo>
                  <a:close/>
                  <a:moveTo>
                    <a:pt x="77855" y="67425"/>
                  </a:moveTo>
                  <a:cubicBezTo>
                    <a:pt x="78153" y="67425"/>
                    <a:pt x="78415" y="67675"/>
                    <a:pt x="78415" y="67985"/>
                  </a:cubicBezTo>
                  <a:cubicBezTo>
                    <a:pt x="78415" y="68282"/>
                    <a:pt x="78165" y="68556"/>
                    <a:pt x="77855" y="68556"/>
                  </a:cubicBezTo>
                  <a:cubicBezTo>
                    <a:pt x="77546" y="68556"/>
                    <a:pt x="77284" y="68294"/>
                    <a:pt x="77284" y="67985"/>
                  </a:cubicBezTo>
                  <a:cubicBezTo>
                    <a:pt x="77284" y="67675"/>
                    <a:pt x="77546" y="67425"/>
                    <a:pt x="77855" y="67425"/>
                  </a:cubicBezTo>
                  <a:close/>
                  <a:moveTo>
                    <a:pt x="81570" y="67425"/>
                  </a:moveTo>
                  <a:cubicBezTo>
                    <a:pt x="81868" y="67425"/>
                    <a:pt x="82141" y="67675"/>
                    <a:pt x="82141" y="67985"/>
                  </a:cubicBezTo>
                  <a:cubicBezTo>
                    <a:pt x="82141" y="68282"/>
                    <a:pt x="81879" y="68556"/>
                    <a:pt x="81570" y="68556"/>
                  </a:cubicBezTo>
                  <a:cubicBezTo>
                    <a:pt x="81260" y="68556"/>
                    <a:pt x="81010" y="68294"/>
                    <a:pt x="81010" y="67985"/>
                  </a:cubicBezTo>
                  <a:cubicBezTo>
                    <a:pt x="81022" y="67675"/>
                    <a:pt x="81260" y="67425"/>
                    <a:pt x="81570" y="67425"/>
                  </a:cubicBezTo>
                  <a:close/>
                  <a:moveTo>
                    <a:pt x="85308" y="67425"/>
                  </a:moveTo>
                  <a:cubicBezTo>
                    <a:pt x="85606" y="67425"/>
                    <a:pt x="85880" y="67675"/>
                    <a:pt x="85880" y="67985"/>
                  </a:cubicBezTo>
                  <a:cubicBezTo>
                    <a:pt x="85880" y="68282"/>
                    <a:pt x="85618" y="68556"/>
                    <a:pt x="85308" y="68556"/>
                  </a:cubicBezTo>
                  <a:cubicBezTo>
                    <a:pt x="84999" y="68556"/>
                    <a:pt x="84749" y="68294"/>
                    <a:pt x="84749" y="67985"/>
                  </a:cubicBezTo>
                  <a:cubicBezTo>
                    <a:pt x="84749" y="67675"/>
                    <a:pt x="84999" y="67425"/>
                    <a:pt x="85308" y="67425"/>
                  </a:cubicBezTo>
                  <a:close/>
                  <a:moveTo>
                    <a:pt x="89035" y="67425"/>
                  </a:moveTo>
                  <a:cubicBezTo>
                    <a:pt x="89333" y="67425"/>
                    <a:pt x="89595" y="67675"/>
                    <a:pt x="89595" y="67985"/>
                  </a:cubicBezTo>
                  <a:cubicBezTo>
                    <a:pt x="89595" y="68282"/>
                    <a:pt x="89345" y="68556"/>
                    <a:pt x="89035" y="68556"/>
                  </a:cubicBezTo>
                  <a:cubicBezTo>
                    <a:pt x="88714" y="68556"/>
                    <a:pt x="88464" y="68294"/>
                    <a:pt x="88464" y="67985"/>
                  </a:cubicBezTo>
                  <a:cubicBezTo>
                    <a:pt x="88475" y="67675"/>
                    <a:pt x="88714" y="67425"/>
                    <a:pt x="89035" y="67425"/>
                  </a:cubicBezTo>
                  <a:close/>
                  <a:moveTo>
                    <a:pt x="92762" y="67425"/>
                  </a:moveTo>
                  <a:cubicBezTo>
                    <a:pt x="93059" y="67425"/>
                    <a:pt x="93333" y="67675"/>
                    <a:pt x="93333" y="67985"/>
                  </a:cubicBezTo>
                  <a:cubicBezTo>
                    <a:pt x="93333" y="68282"/>
                    <a:pt x="93071" y="68556"/>
                    <a:pt x="92762" y="68556"/>
                  </a:cubicBezTo>
                  <a:cubicBezTo>
                    <a:pt x="92452" y="68556"/>
                    <a:pt x="92202" y="68294"/>
                    <a:pt x="92202" y="67985"/>
                  </a:cubicBezTo>
                  <a:cubicBezTo>
                    <a:pt x="92202" y="67675"/>
                    <a:pt x="92452" y="67425"/>
                    <a:pt x="92762" y="67425"/>
                  </a:cubicBezTo>
                  <a:close/>
                  <a:moveTo>
                    <a:pt x="96488" y="67425"/>
                  </a:moveTo>
                  <a:cubicBezTo>
                    <a:pt x="96786" y="67425"/>
                    <a:pt x="97048" y="67675"/>
                    <a:pt x="97048" y="67985"/>
                  </a:cubicBezTo>
                  <a:cubicBezTo>
                    <a:pt x="97048" y="68282"/>
                    <a:pt x="96798" y="68556"/>
                    <a:pt x="96488" y="68556"/>
                  </a:cubicBezTo>
                  <a:cubicBezTo>
                    <a:pt x="96191" y="68556"/>
                    <a:pt x="95917" y="68294"/>
                    <a:pt x="95917" y="67985"/>
                  </a:cubicBezTo>
                  <a:cubicBezTo>
                    <a:pt x="95917" y="67675"/>
                    <a:pt x="96179" y="67425"/>
                    <a:pt x="96488" y="67425"/>
                  </a:cubicBezTo>
                  <a:close/>
                  <a:moveTo>
                    <a:pt x="100203" y="67425"/>
                  </a:moveTo>
                  <a:cubicBezTo>
                    <a:pt x="100501" y="67425"/>
                    <a:pt x="100775" y="67675"/>
                    <a:pt x="100775" y="67985"/>
                  </a:cubicBezTo>
                  <a:cubicBezTo>
                    <a:pt x="100775" y="68282"/>
                    <a:pt x="100513" y="68556"/>
                    <a:pt x="100203" y="68556"/>
                  </a:cubicBezTo>
                  <a:cubicBezTo>
                    <a:pt x="99905" y="68556"/>
                    <a:pt x="99644" y="68294"/>
                    <a:pt x="99644" y="67985"/>
                  </a:cubicBezTo>
                  <a:cubicBezTo>
                    <a:pt x="99655" y="67675"/>
                    <a:pt x="99894" y="67425"/>
                    <a:pt x="100203" y="67425"/>
                  </a:cubicBezTo>
                  <a:close/>
                  <a:moveTo>
                    <a:pt x="103942" y="67425"/>
                  </a:moveTo>
                  <a:cubicBezTo>
                    <a:pt x="104239" y="67425"/>
                    <a:pt x="104513" y="67675"/>
                    <a:pt x="104513" y="67985"/>
                  </a:cubicBezTo>
                  <a:cubicBezTo>
                    <a:pt x="104513" y="68282"/>
                    <a:pt x="104251" y="68556"/>
                    <a:pt x="103942" y="68556"/>
                  </a:cubicBezTo>
                  <a:cubicBezTo>
                    <a:pt x="103644" y="68556"/>
                    <a:pt x="103382" y="68294"/>
                    <a:pt x="103382" y="67985"/>
                  </a:cubicBezTo>
                  <a:cubicBezTo>
                    <a:pt x="103382" y="67675"/>
                    <a:pt x="103632" y="67425"/>
                    <a:pt x="103942" y="67425"/>
                  </a:cubicBezTo>
                  <a:close/>
                  <a:moveTo>
                    <a:pt x="107668" y="67425"/>
                  </a:moveTo>
                  <a:cubicBezTo>
                    <a:pt x="107966" y="67425"/>
                    <a:pt x="108228" y="67675"/>
                    <a:pt x="108228" y="67985"/>
                  </a:cubicBezTo>
                  <a:cubicBezTo>
                    <a:pt x="108228" y="68282"/>
                    <a:pt x="107978" y="68556"/>
                    <a:pt x="107668" y="68556"/>
                  </a:cubicBezTo>
                  <a:cubicBezTo>
                    <a:pt x="107371" y="68556"/>
                    <a:pt x="107097" y="68294"/>
                    <a:pt x="107097" y="67985"/>
                  </a:cubicBezTo>
                  <a:cubicBezTo>
                    <a:pt x="107109" y="67675"/>
                    <a:pt x="107347" y="67425"/>
                    <a:pt x="107668" y="67425"/>
                  </a:cubicBezTo>
                  <a:close/>
                  <a:moveTo>
                    <a:pt x="111395" y="67425"/>
                  </a:moveTo>
                  <a:cubicBezTo>
                    <a:pt x="111693" y="67425"/>
                    <a:pt x="111967" y="67675"/>
                    <a:pt x="111967" y="67985"/>
                  </a:cubicBezTo>
                  <a:cubicBezTo>
                    <a:pt x="111967" y="68282"/>
                    <a:pt x="111705" y="68556"/>
                    <a:pt x="111395" y="68556"/>
                  </a:cubicBezTo>
                  <a:cubicBezTo>
                    <a:pt x="111085" y="68556"/>
                    <a:pt x="110835" y="68294"/>
                    <a:pt x="110835" y="67985"/>
                  </a:cubicBezTo>
                  <a:cubicBezTo>
                    <a:pt x="110835" y="67675"/>
                    <a:pt x="111085" y="67425"/>
                    <a:pt x="111395" y="67425"/>
                  </a:cubicBezTo>
                  <a:close/>
                  <a:moveTo>
                    <a:pt x="115122" y="67425"/>
                  </a:moveTo>
                  <a:cubicBezTo>
                    <a:pt x="115419" y="67425"/>
                    <a:pt x="115681" y="67675"/>
                    <a:pt x="115681" y="67985"/>
                  </a:cubicBezTo>
                  <a:cubicBezTo>
                    <a:pt x="115681" y="68282"/>
                    <a:pt x="115431" y="68556"/>
                    <a:pt x="115122" y="68556"/>
                  </a:cubicBezTo>
                  <a:cubicBezTo>
                    <a:pt x="114812" y="68556"/>
                    <a:pt x="114550" y="68294"/>
                    <a:pt x="114550" y="67985"/>
                  </a:cubicBezTo>
                  <a:cubicBezTo>
                    <a:pt x="114574" y="67675"/>
                    <a:pt x="114812" y="67425"/>
                    <a:pt x="115122" y="67425"/>
                  </a:cubicBezTo>
                  <a:close/>
                  <a:moveTo>
                    <a:pt x="118860" y="67425"/>
                  </a:moveTo>
                  <a:cubicBezTo>
                    <a:pt x="119158" y="67425"/>
                    <a:pt x="119420" y="67675"/>
                    <a:pt x="119420" y="67985"/>
                  </a:cubicBezTo>
                  <a:cubicBezTo>
                    <a:pt x="119420" y="68282"/>
                    <a:pt x="119170" y="68556"/>
                    <a:pt x="118860" y="68556"/>
                  </a:cubicBezTo>
                  <a:cubicBezTo>
                    <a:pt x="118539" y="68556"/>
                    <a:pt x="118289" y="68294"/>
                    <a:pt x="118289" y="67985"/>
                  </a:cubicBezTo>
                  <a:cubicBezTo>
                    <a:pt x="118289" y="67675"/>
                    <a:pt x="118539" y="67425"/>
                    <a:pt x="118860" y="67425"/>
                  </a:cubicBezTo>
                  <a:close/>
                  <a:moveTo>
                    <a:pt x="122575" y="67425"/>
                  </a:moveTo>
                  <a:cubicBezTo>
                    <a:pt x="122873" y="67425"/>
                    <a:pt x="123146" y="67675"/>
                    <a:pt x="123146" y="67985"/>
                  </a:cubicBezTo>
                  <a:cubicBezTo>
                    <a:pt x="123146" y="68282"/>
                    <a:pt x="122885" y="68556"/>
                    <a:pt x="122575" y="68556"/>
                  </a:cubicBezTo>
                  <a:cubicBezTo>
                    <a:pt x="122265" y="68556"/>
                    <a:pt x="122015" y="68294"/>
                    <a:pt x="122015" y="67985"/>
                  </a:cubicBezTo>
                  <a:cubicBezTo>
                    <a:pt x="122027" y="67675"/>
                    <a:pt x="122277" y="67425"/>
                    <a:pt x="122575" y="67425"/>
                  </a:cubicBezTo>
                  <a:close/>
                  <a:moveTo>
                    <a:pt x="126314" y="67425"/>
                  </a:moveTo>
                  <a:cubicBezTo>
                    <a:pt x="126611" y="67425"/>
                    <a:pt x="126873" y="67675"/>
                    <a:pt x="126873" y="67985"/>
                  </a:cubicBezTo>
                  <a:cubicBezTo>
                    <a:pt x="126873" y="68282"/>
                    <a:pt x="126623" y="68556"/>
                    <a:pt x="126314" y="68556"/>
                  </a:cubicBezTo>
                  <a:cubicBezTo>
                    <a:pt x="126004" y="68556"/>
                    <a:pt x="125742" y="68294"/>
                    <a:pt x="125742" y="67985"/>
                  </a:cubicBezTo>
                  <a:cubicBezTo>
                    <a:pt x="125742" y="67675"/>
                    <a:pt x="126004" y="67425"/>
                    <a:pt x="126314" y="67425"/>
                  </a:cubicBezTo>
                  <a:close/>
                  <a:moveTo>
                    <a:pt x="130028" y="67425"/>
                  </a:moveTo>
                  <a:cubicBezTo>
                    <a:pt x="130326" y="67425"/>
                    <a:pt x="130600" y="67675"/>
                    <a:pt x="130600" y="67985"/>
                  </a:cubicBezTo>
                  <a:cubicBezTo>
                    <a:pt x="130600" y="68282"/>
                    <a:pt x="130350" y="68556"/>
                    <a:pt x="130028" y="68556"/>
                  </a:cubicBezTo>
                  <a:cubicBezTo>
                    <a:pt x="129731" y="68556"/>
                    <a:pt x="129469" y="68294"/>
                    <a:pt x="129469" y="67985"/>
                  </a:cubicBezTo>
                  <a:cubicBezTo>
                    <a:pt x="129469" y="67675"/>
                    <a:pt x="129719" y="67425"/>
                    <a:pt x="130028" y="67425"/>
                  </a:cubicBezTo>
                  <a:close/>
                  <a:moveTo>
                    <a:pt x="133767" y="67425"/>
                  </a:moveTo>
                  <a:cubicBezTo>
                    <a:pt x="134065" y="67425"/>
                    <a:pt x="134326" y="67675"/>
                    <a:pt x="134326" y="67985"/>
                  </a:cubicBezTo>
                  <a:cubicBezTo>
                    <a:pt x="134326" y="68282"/>
                    <a:pt x="134076" y="68556"/>
                    <a:pt x="133767" y="68556"/>
                  </a:cubicBezTo>
                  <a:cubicBezTo>
                    <a:pt x="133469" y="68556"/>
                    <a:pt x="133207" y="68294"/>
                    <a:pt x="133207" y="67985"/>
                  </a:cubicBezTo>
                  <a:cubicBezTo>
                    <a:pt x="133207" y="67675"/>
                    <a:pt x="133457" y="67425"/>
                    <a:pt x="133767" y="67425"/>
                  </a:cubicBezTo>
                  <a:close/>
                  <a:moveTo>
                    <a:pt x="137494" y="67425"/>
                  </a:moveTo>
                  <a:cubicBezTo>
                    <a:pt x="137791" y="67425"/>
                    <a:pt x="138053" y="67675"/>
                    <a:pt x="138053" y="67985"/>
                  </a:cubicBezTo>
                  <a:cubicBezTo>
                    <a:pt x="138053" y="68282"/>
                    <a:pt x="137803" y="68556"/>
                    <a:pt x="137494" y="68556"/>
                  </a:cubicBezTo>
                  <a:cubicBezTo>
                    <a:pt x="137196" y="68556"/>
                    <a:pt x="136922" y="68294"/>
                    <a:pt x="136922" y="67985"/>
                  </a:cubicBezTo>
                  <a:cubicBezTo>
                    <a:pt x="136934" y="67675"/>
                    <a:pt x="137172" y="67425"/>
                    <a:pt x="137494" y="67425"/>
                  </a:cubicBezTo>
                  <a:close/>
                  <a:moveTo>
                    <a:pt x="141220" y="67425"/>
                  </a:moveTo>
                  <a:cubicBezTo>
                    <a:pt x="141518" y="67425"/>
                    <a:pt x="141792" y="67675"/>
                    <a:pt x="141792" y="67985"/>
                  </a:cubicBezTo>
                  <a:cubicBezTo>
                    <a:pt x="141792" y="68282"/>
                    <a:pt x="141530" y="68556"/>
                    <a:pt x="141220" y="68556"/>
                  </a:cubicBezTo>
                  <a:cubicBezTo>
                    <a:pt x="140911" y="68556"/>
                    <a:pt x="140661" y="68294"/>
                    <a:pt x="140661" y="67985"/>
                  </a:cubicBezTo>
                  <a:cubicBezTo>
                    <a:pt x="140661" y="67675"/>
                    <a:pt x="140911" y="67425"/>
                    <a:pt x="141220" y="67425"/>
                  </a:cubicBezTo>
                  <a:close/>
                  <a:moveTo>
                    <a:pt x="144947" y="67425"/>
                  </a:moveTo>
                  <a:cubicBezTo>
                    <a:pt x="145244" y="67425"/>
                    <a:pt x="145506" y="67675"/>
                    <a:pt x="145506" y="67985"/>
                  </a:cubicBezTo>
                  <a:cubicBezTo>
                    <a:pt x="145506" y="68282"/>
                    <a:pt x="145256" y="68556"/>
                    <a:pt x="144947" y="68556"/>
                  </a:cubicBezTo>
                  <a:cubicBezTo>
                    <a:pt x="144637" y="68556"/>
                    <a:pt x="144375" y="68294"/>
                    <a:pt x="144375" y="67985"/>
                  </a:cubicBezTo>
                  <a:cubicBezTo>
                    <a:pt x="144399" y="67675"/>
                    <a:pt x="144637" y="67425"/>
                    <a:pt x="144947" y="67425"/>
                  </a:cubicBezTo>
                  <a:close/>
                  <a:moveTo>
                    <a:pt x="148685" y="67425"/>
                  </a:moveTo>
                  <a:cubicBezTo>
                    <a:pt x="148983" y="67425"/>
                    <a:pt x="149245" y="67675"/>
                    <a:pt x="149245" y="67985"/>
                  </a:cubicBezTo>
                  <a:cubicBezTo>
                    <a:pt x="149245" y="68282"/>
                    <a:pt x="148995" y="68556"/>
                    <a:pt x="148685" y="68556"/>
                  </a:cubicBezTo>
                  <a:cubicBezTo>
                    <a:pt x="148364" y="68556"/>
                    <a:pt x="148114" y="68294"/>
                    <a:pt x="148114" y="67985"/>
                  </a:cubicBezTo>
                  <a:cubicBezTo>
                    <a:pt x="148114" y="67675"/>
                    <a:pt x="148364" y="67425"/>
                    <a:pt x="148685" y="67425"/>
                  </a:cubicBezTo>
                  <a:close/>
                  <a:moveTo>
                    <a:pt x="152400" y="67425"/>
                  </a:moveTo>
                  <a:cubicBezTo>
                    <a:pt x="152698" y="67425"/>
                    <a:pt x="152972" y="67675"/>
                    <a:pt x="152972" y="67985"/>
                  </a:cubicBezTo>
                  <a:cubicBezTo>
                    <a:pt x="152972" y="68282"/>
                    <a:pt x="152710" y="68556"/>
                    <a:pt x="152400" y="68556"/>
                  </a:cubicBezTo>
                  <a:cubicBezTo>
                    <a:pt x="152091" y="68556"/>
                    <a:pt x="151841" y="68294"/>
                    <a:pt x="151841" y="67985"/>
                  </a:cubicBezTo>
                  <a:cubicBezTo>
                    <a:pt x="151852" y="67675"/>
                    <a:pt x="152091" y="67425"/>
                    <a:pt x="152400" y="67425"/>
                  </a:cubicBezTo>
                  <a:close/>
                  <a:moveTo>
                    <a:pt x="156139" y="67425"/>
                  </a:moveTo>
                  <a:cubicBezTo>
                    <a:pt x="156436" y="67425"/>
                    <a:pt x="156698" y="67675"/>
                    <a:pt x="156698" y="67985"/>
                  </a:cubicBezTo>
                  <a:cubicBezTo>
                    <a:pt x="156698" y="68282"/>
                    <a:pt x="156448" y="68556"/>
                    <a:pt x="156139" y="68556"/>
                  </a:cubicBezTo>
                  <a:cubicBezTo>
                    <a:pt x="155829" y="68556"/>
                    <a:pt x="155567" y="68294"/>
                    <a:pt x="155567" y="67985"/>
                  </a:cubicBezTo>
                  <a:cubicBezTo>
                    <a:pt x="155567" y="67675"/>
                    <a:pt x="155829" y="67425"/>
                    <a:pt x="156139" y="67425"/>
                  </a:cubicBezTo>
                  <a:close/>
                  <a:moveTo>
                    <a:pt x="159853" y="67425"/>
                  </a:moveTo>
                  <a:cubicBezTo>
                    <a:pt x="160151" y="67425"/>
                    <a:pt x="160425" y="67675"/>
                    <a:pt x="160425" y="67985"/>
                  </a:cubicBezTo>
                  <a:cubicBezTo>
                    <a:pt x="160425" y="68282"/>
                    <a:pt x="160163" y="68556"/>
                    <a:pt x="159853" y="68556"/>
                  </a:cubicBezTo>
                  <a:cubicBezTo>
                    <a:pt x="159544" y="68556"/>
                    <a:pt x="159294" y="68294"/>
                    <a:pt x="159294" y="67985"/>
                  </a:cubicBezTo>
                  <a:cubicBezTo>
                    <a:pt x="159306" y="67675"/>
                    <a:pt x="159544" y="67425"/>
                    <a:pt x="159853" y="67425"/>
                  </a:cubicBezTo>
                  <a:close/>
                  <a:moveTo>
                    <a:pt x="1548" y="69294"/>
                  </a:moveTo>
                  <a:cubicBezTo>
                    <a:pt x="1846" y="69294"/>
                    <a:pt x="2119" y="69544"/>
                    <a:pt x="2119" y="69866"/>
                  </a:cubicBezTo>
                  <a:cubicBezTo>
                    <a:pt x="2119" y="70163"/>
                    <a:pt x="1858" y="70425"/>
                    <a:pt x="1548" y="70425"/>
                  </a:cubicBezTo>
                  <a:cubicBezTo>
                    <a:pt x="1238" y="70425"/>
                    <a:pt x="988" y="70175"/>
                    <a:pt x="988" y="69866"/>
                  </a:cubicBezTo>
                  <a:cubicBezTo>
                    <a:pt x="988" y="69544"/>
                    <a:pt x="1238" y="69294"/>
                    <a:pt x="1548" y="69294"/>
                  </a:cubicBezTo>
                  <a:close/>
                  <a:moveTo>
                    <a:pt x="5287" y="69294"/>
                  </a:moveTo>
                  <a:cubicBezTo>
                    <a:pt x="5596" y="69294"/>
                    <a:pt x="5846" y="69544"/>
                    <a:pt x="5846" y="69866"/>
                  </a:cubicBezTo>
                  <a:cubicBezTo>
                    <a:pt x="5846" y="70175"/>
                    <a:pt x="5596" y="70425"/>
                    <a:pt x="5287" y="70425"/>
                  </a:cubicBezTo>
                  <a:cubicBezTo>
                    <a:pt x="4977" y="70425"/>
                    <a:pt x="4715" y="70175"/>
                    <a:pt x="4715" y="69866"/>
                  </a:cubicBezTo>
                  <a:cubicBezTo>
                    <a:pt x="4715" y="69532"/>
                    <a:pt x="4977" y="69294"/>
                    <a:pt x="5287" y="69294"/>
                  </a:cubicBezTo>
                  <a:close/>
                  <a:moveTo>
                    <a:pt x="9001" y="69294"/>
                  </a:moveTo>
                  <a:cubicBezTo>
                    <a:pt x="9299" y="69294"/>
                    <a:pt x="9573" y="69544"/>
                    <a:pt x="9573" y="69866"/>
                  </a:cubicBezTo>
                  <a:cubicBezTo>
                    <a:pt x="9573" y="70163"/>
                    <a:pt x="9323" y="70425"/>
                    <a:pt x="9001" y="70425"/>
                  </a:cubicBezTo>
                  <a:cubicBezTo>
                    <a:pt x="8704" y="70425"/>
                    <a:pt x="8442" y="70175"/>
                    <a:pt x="8442" y="69866"/>
                  </a:cubicBezTo>
                  <a:cubicBezTo>
                    <a:pt x="8442" y="69544"/>
                    <a:pt x="8692" y="69294"/>
                    <a:pt x="9001" y="69294"/>
                  </a:cubicBezTo>
                  <a:close/>
                  <a:moveTo>
                    <a:pt x="12728" y="69294"/>
                  </a:moveTo>
                  <a:cubicBezTo>
                    <a:pt x="13037" y="69294"/>
                    <a:pt x="13288" y="69544"/>
                    <a:pt x="13288" y="69866"/>
                  </a:cubicBezTo>
                  <a:cubicBezTo>
                    <a:pt x="13288" y="70175"/>
                    <a:pt x="13037" y="70425"/>
                    <a:pt x="12728" y="70425"/>
                  </a:cubicBezTo>
                  <a:cubicBezTo>
                    <a:pt x="12418" y="70425"/>
                    <a:pt x="12156" y="70175"/>
                    <a:pt x="12156" y="69866"/>
                  </a:cubicBezTo>
                  <a:cubicBezTo>
                    <a:pt x="12180" y="69532"/>
                    <a:pt x="12418" y="69294"/>
                    <a:pt x="12728" y="69294"/>
                  </a:cubicBezTo>
                  <a:close/>
                  <a:moveTo>
                    <a:pt x="16466" y="69294"/>
                  </a:moveTo>
                  <a:cubicBezTo>
                    <a:pt x="16764" y="69294"/>
                    <a:pt x="17026" y="69544"/>
                    <a:pt x="17026" y="69866"/>
                  </a:cubicBezTo>
                  <a:cubicBezTo>
                    <a:pt x="17026" y="70163"/>
                    <a:pt x="16776" y="70425"/>
                    <a:pt x="16466" y="70425"/>
                  </a:cubicBezTo>
                  <a:cubicBezTo>
                    <a:pt x="16169" y="70425"/>
                    <a:pt x="15895" y="70175"/>
                    <a:pt x="15895" y="69866"/>
                  </a:cubicBezTo>
                  <a:cubicBezTo>
                    <a:pt x="15895" y="69544"/>
                    <a:pt x="16145" y="69294"/>
                    <a:pt x="16466" y="69294"/>
                  </a:cubicBezTo>
                  <a:close/>
                  <a:moveTo>
                    <a:pt x="20181" y="69294"/>
                  </a:moveTo>
                  <a:cubicBezTo>
                    <a:pt x="20491" y="69294"/>
                    <a:pt x="20753" y="69544"/>
                    <a:pt x="20753" y="69866"/>
                  </a:cubicBezTo>
                  <a:cubicBezTo>
                    <a:pt x="20753" y="70175"/>
                    <a:pt x="20491" y="70425"/>
                    <a:pt x="20181" y="70425"/>
                  </a:cubicBezTo>
                  <a:cubicBezTo>
                    <a:pt x="19872" y="70425"/>
                    <a:pt x="19622" y="70175"/>
                    <a:pt x="19622" y="69866"/>
                  </a:cubicBezTo>
                  <a:cubicBezTo>
                    <a:pt x="19634" y="69532"/>
                    <a:pt x="19872" y="69294"/>
                    <a:pt x="20181" y="69294"/>
                  </a:cubicBezTo>
                  <a:close/>
                  <a:moveTo>
                    <a:pt x="23920" y="69294"/>
                  </a:moveTo>
                  <a:cubicBezTo>
                    <a:pt x="24217" y="69294"/>
                    <a:pt x="24479" y="69544"/>
                    <a:pt x="24479" y="69866"/>
                  </a:cubicBezTo>
                  <a:cubicBezTo>
                    <a:pt x="24479" y="70163"/>
                    <a:pt x="24229" y="70425"/>
                    <a:pt x="23920" y="70425"/>
                  </a:cubicBezTo>
                  <a:cubicBezTo>
                    <a:pt x="23610" y="70425"/>
                    <a:pt x="23348" y="70175"/>
                    <a:pt x="23348" y="69866"/>
                  </a:cubicBezTo>
                  <a:cubicBezTo>
                    <a:pt x="23348" y="69544"/>
                    <a:pt x="23610" y="69294"/>
                    <a:pt x="23920" y="69294"/>
                  </a:cubicBezTo>
                  <a:close/>
                  <a:moveTo>
                    <a:pt x="27635" y="69294"/>
                  </a:moveTo>
                  <a:cubicBezTo>
                    <a:pt x="27956" y="69294"/>
                    <a:pt x="28206" y="69544"/>
                    <a:pt x="28206" y="69866"/>
                  </a:cubicBezTo>
                  <a:cubicBezTo>
                    <a:pt x="28206" y="70175"/>
                    <a:pt x="27956" y="70425"/>
                    <a:pt x="27635" y="70425"/>
                  </a:cubicBezTo>
                  <a:cubicBezTo>
                    <a:pt x="27325" y="70425"/>
                    <a:pt x="27075" y="70175"/>
                    <a:pt x="27075" y="69866"/>
                  </a:cubicBezTo>
                  <a:cubicBezTo>
                    <a:pt x="27087" y="69532"/>
                    <a:pt x="27325" y="69294"/>
                    <a:pt x="27635" y="69294"/>
                  </a:cubicBezTo>
                  <a:close/>
                  <a:moveTo>
                    <a:pt x="31373" y="69294"/>
                  </a:moveTo>
                  <a:cubicBezTo>
                    <a:pt x="31671" y="69294"/>
                    <a:pt x="31945" y="69544"/>
                    <a:pt x="31945" y="69866"/>
                  </a:cubicBezTo>
                  <a:cubicBezTo>
                    <a:pt x="31945" y="70163"/>
                    <a:pt x="31683" y="70425"/>
                    <a:pt x="31373" y="70425"/>
                  </a:cubicBezTo>
                  <a:cubicBezTo>
                    <a:pt x="31064" y="70425"/>
                    <a:pt x="30814" y="70175"/>
                    <a:pt x="30814" y="69866"/>
                  </a:cubicBezTo>
                  <a:cubicBezTo>
                    <a:pt x="30814" y="69544"/>
                    <a:pt x="31064" y="69294"/>
                    <a:pt x="31373" y="69294"/>
                  </a:cubicBezTo>
                  <a:close/>
                  <a:moveTo>
                    <a:pt x="35100" y="69294"/>
                  </a:moveTo>
                  <a:cubicBezTo>
                    <a:pt x="35409" y="69294"/>
                    <a:pt x="35659" y="69544"/>
                    <a:pt x="35659" y="69866"/>
                  </a:cubicBezTo>
                  <a:cubicBezTo>
                    <a:pt x="35659" y="70175"/>
                    <a:pt x="35409" y="70425"/>
                    <a:pt x="35100" y="70425"/>
                  </a:cubicBezTo>
                  <a:cubicBezTo>
                    <a:pt x="34778" y="70425"/>
                    <a:pt x="34528" y="70175"/>
                    <a:pt x="34528" y="69866"/>
                  </a:cubicBezTo>
                  <a:cubicBezTo>
                    <a:pt x="34540" y="69532"/>
                    <a:pt x="34778" y="69294"/>
                    <a:pt x="35100" y="69294"/>
                  </a:cubicBezTo>
                  <a:close/>
                  <a:moveTo>
                    <a:pt x="38815" y="69294"/>
                  </a:moveTo>
                  <a:cubicBezTo>
                    <a:pt x="39112" y="69294"/>
                    <a:pt x="39386" y="69544"/>
                    <a:pt x="39386" y="69866"/>
                  </a:cubicBezTo>
                  <a:cubicBezTo>
                    <a:pt x="39386" y="70163"/>
                    <a:pt x="39124" y="70425"/>
                    <a:pt x="38815" y="70425"/>
                  </a:cubicBezTo>
                  <a:cubicBezTo>
                    <a:pt x="38517" y="70425"/>
                    <a:pt x="38255" y="70175"/>
                    <a:pt x="38255" y="69866"/>
                  </a:cubicBezTo>
                  <a:cubicBezTo>
                    <a:pt x="38267" y="69544"/>
                    <a:pt x="38505" y="69294"/>
                    <a:pt x="38815" y="69294"/>
                  </a:cubicBezTo>
                  <a:close/>
                  <a:moveTo>
                    <a:pt x="42553" y="69294"/>
                  </a:moveTo>
                  <a:cubicBezTo>
                    <a:pt x="42863" y="69294"/>
                    <a:pt x="43113" y="69544"/>
                    <a:pt x="43113" y="69866"/>
                  </a:cubicBezTo>
                  <a:cubicBezTo>
                    <a:pt x="43113" y="70175"/>
                    <a:pt x="42863" y="70425"/>
                    <a:pt x="42553" y="70425"/>
                  </a:cubicBezTo>
                  <a:cubicBezTo>
                    <a:pt x="42232" y="70425"/>
                    <a:pt x="41982" y="70175"/>
                    <a:pt x="41982" y="69866"/>
                  </a:cubicBezTo>
                  <a:cubicBezTo>
                    <a:pt x="41982" y="69532"/>
                    <a:pt x="42244" y="69294"/>
                    <a:pt x="42553" y="69294"/>
                  </a:cubicBezTo>
                  <a:close/>
                  <a:moveTo>
                    <a:pt x="46268" y="69294"/>
                  </a:moveTo>
                  <a:cubicBezTo>
                    <a:pt x="46565" y="69294"/>
                    <a:pt x="46839" y="69544"/>
                    <a:pt x="46839" y="69866"/>
                  </a:cubicBezTo>
                  <a:cubicBezTo>
                    <a:pt x="46839" y="70163"/>
                    <a:pt x="46589" y="70425"/>
                    <a:pt x="46268" y="70425"/>
                  </a:cubicBezTo>
                  <a:cubicBezTo>
                    <a:pt x="45970" y="70425"/>
                    <a:pt x="45708" y="70175"/>
                    <a:pt x="45708" y="69866"/>
                  </a:cubicBezTo>
                  <a:cubicBezTo>
                    <a:pt x="45720" y="69544"/>
                    <a:pt x="45958" y="69294"/>
                    <a:pt x="46268" y="69294"/>
                  </a:cubicBezTo>
                  <a:close/>
                  <a:moveTo>
                    <a:pt x="50006" y="69294"/>
                  </a:moveTo>
                  <a:cubicBezTo>
                    <a:pt x="50316" y="69294"/>
                    <a:pt x="50578" y="69544"/>
                    <a:pt x="50578" y="69866"/>
                  </a:cubicBezTo>
                  <a:cubicBezTo>
                    <a:pt x="50578" y="70175"/>
                    <a:pt x="50316" y="70425"/>
                    <a:pt x="50006" y="70425"/>
                  </a:cubicBezTo>
                  <a:cubicBezTo>
                    <a:pt x="49697" y="70425"/>
                    <a:pt x="49447" y="70175"/>
                    <a:pt x="49447" y="69866"/>
                  </a:cubicBezTo>
                  <a:cubicBezTo>
                    <a:pt x="49447" y="69532"/>
                    <a:pt x="49697" y="69294"/>
                    <a:pt x="50006" y="69294"/>
                  </a:cubicBezTo>
                  <a:close/>
                  <a:moveTo>
                    <a:pt x="53733" y="69294"/>
                  </a:moveTo>
                  <a:cubicBezTo>
                    <a:pt x="54031" y="69294"/>
                    <a:pt x="54293" y="69544"/>
                    <a:pt x="54293" y="69866"/>
                  </a:cubicBezTo>
                  <a:cubicBezTo>
                    <a:pt x="54293" y="70163"/>
                    <a:pt x="54043" y="70425"/>
                    <a:pt x="53733" y="70425"/>
                  </a:cubicBezTo>
                  <a:cubicBezTo>
                    <a:pt x="53412" y="70425"/>
                    <a:pt x="53162" y="70175"/>
                    <a:pt x="53162" y="69866"/>
                  </a:cubicBezTo>
                  <a:cubicBezTo>
                    <a:pt x="53173" y="69544"/>
                    <a:pt x="53412" y="69294"/>
                    <a:pt x="53733" y="69294"/>
                  </a:cubicBezTo>
                  <a:close/>
                  <a:moveTo>
                    <a:pt x="57460" y="69294"/>
                  </a:moveTo>
                  <a:cubicBezTo>
                    <a:pt x="57781" y="69294"/>
                    <a:pt x="58031" y="69544"/>
                    <a:pt x="58031" y="69866"/>
                  </a:cubicBezTo>
                  <a:cubicBezTo>
                    <a:pt x="58031" y="70175"/>
                    <a:pt x="57781" y="70425"/>
                    <a:pt x="57460" y="70425"/>
                  </a:cubicBezTo>
                  <a:cubicBezTo>
                    <a:pt x="57150" y="70425"/>
                    <a:pt x="56900" y="70175"/>
                    <a:pt x="56900" y="69866"/>
                  </a:cubicBezTo>
                  <a:cubicBezTo>
                    <a:pt x="56900" y="69532"/>
                    <a:pt x="57150" y="69294"/>
                    <a:pt x="57460" y="69294"/>
                  </a:cubicBezTo>
                  <a:close/>
                  <a:moveTo>
                    <a:pt x="61186" y="69294"/>
                  </a:moveTo>
                  <a:cubicBezTo>
                    <a:pt x="61484" y="69294"/>
                    <a:pt x="61746" y="69544"/>
                    <a:pt x="61746" y="69866"/>
                  </a:cubicBezTo>
                  <a:cubicBezTo>
                    <a:pt x="61746" y="70163"/>
                    <a:pt x="61496" y="70425"/>
                    <a:pt x="61186" y="70425"/>
                  </a:cubicBezTo>
                  <a:cubicBezTo>
                    <a:pt x="60877" y="70425"/>
                    <a:pt x="60615" y="70175"/>
                    <a:pt x="60615" y="69866"/>
                  </a:cubicBezTo>
                  <a:cubicBezTo>
                    <a:pt x="60639" y="69544"/>
                    <a:pt x="60877" y="69294"/>
                    <a:pt x="61186" y="69294"/>
                  </a:cubicBezTo>
                  <a:close/>
                  <a:moveTo>
                    <a:pt x="64925" y="69294"/>
                  </a:moveTo>
                  <a:cubicBezTo>
                    <a:pt x="65234" y="69294"/>
                    <a:pt x="65485" y="69544"/>
                    <a:pt x="65485" y="69866"/>
                  </a:cubicBezTo>
                  <a:cubicBezTo>
                    <a:pt x="65485" y="70175"/>
                    <a:pt x="65234" y="70425"/>
                    <a:pt x="64925" y="70425"/>
                  </a:cubicBezTo>
                  <a:cubicBezTo>
                    <a:pt x="64603" y="70425"/>
                    <a:pt x="64353" y="70175"/>
                    <a:pt x="64353" y="69866"/>
                  </a:cubicBezTo>
                  <a:cubicBezTo>
                    <a:pt x="64353" y="69532"/>
                    <a:pt x="64603" y="69294"/>
                    <a:pt x="64925" y="69294"/>
                  </a:cubicBezTo>
                  <a:close/>
                  <a:moveTo>
                    <a:pt x="68640" y="69294"/>
                  </a:moveTo>
                  <a:cubicBezTo>
                    <a:pt x="68937" y="69294"/>
                    <a:pt x="69211" y="69544"/>
                    <a:pt x="69211" y="69866"/>
                  </a:cubicBezTo>
                  <a:cubicBezTo>
                    <a:pt x="69211" y="70163"/>
                    <a:pt x="68949" y="70425"/>
                    <a:pt x="68640" y="70425"/>
                  </a:cubicBezTo>
                  <a:cubicBezTo>
                    <a:pt x="68330" y="70425"/>
                    <a:pt x="68080" y="70175"/>
                    <a:pt x="68080" y="69866"/>
                  </a:cubicBezTo>
                  <a:cubicBezTo>
                    <a:pt x="68092" y="69544"/>
                    <a:pt x="68330" y="69294"/>
                    <a:pt x="68640" y="69294"/>
                  </a:cubicBezTo>
                  <a:close/>
                  <a:moveTo>
                    <a:pt x="72366" y="69294"/>
                  </a:moveTo>
                  <a:cubicBezTo>
                    <a:pt x="72676" y="69294"/>
                    <a:pt x="72926" y="69544"/>
                    <a:pt x="72926" y="69866"/>
                  </a:cubicBezTo>
                  <a:cubicBezTo>
                    <a:pt x="72926" y="70175"/>
                    <a:pt x="72676" y="70425"/>
                    <a:pt x="72366" y="70425"/>
                  </a:cubicBezTo>
                  <a:cubicBezTo>
                    <a:pt x="72045" y="70425"/>
                    <a:pt x="71795" y="70175"/>
                    <a:pt x="71795" y="69866"/>
                  </a:cubicBezTo>
                  <a:cubicBezTo>
                    <a:pt x="71807" y="69532"/>
                    <a:pt x="72069" y="69294"/>
                    <a:pt x="72366" y="69294"/>
                  </a:cubicBezTo>
                  <a:close/>
                  <a:moveTo>
                    <a:pt x="76093" y="69294"/>
                  </a:moveTo>
                  <a:cubicBezTo>
                    <a:pt x="76391" y="69294"/>
                    <a:pt x="76664" y="69544"/>
                    <a:pt x="76664" y="69866"/>
                  </a:cubicBezTo>
                  <a:cubicBezTo>
                    <a:pt x="76664" y="70163"/>
                    <a:pt x="76403" y="70425"/>
                    <a:pt x="76093" y="70425"/>
                  </a:cubicBezTo>
                  <a:cubicBezTo>
                    <a:pt x="75795" y="70425"/>
                    <a:pt x="75533" y="70175"/>
                    <a:pt x="75533" y="69866"/>
                  </a:cubicBezTo>
                  <a:cubicBezTo>
                    <a:pt x="75533" y="69544"/>
                    <a:pt x="75783" y="69294"/>
                    <a:pt x="76093" y="69294"/>
                  </a:cubicBezTo>
                  <a:close/>
                  <a:moveTo>
                    <a:pt x="79712" y="69294"/>
                  </a:moveTo>
                  <a:cubicBezTo>
                    <a:pt x="80010" y="69294"/>
                    <a:pt x="80284" y="69544"/>
                    <a:pt x="80284" y="69866"/>
                  </a:cubicBezTo>
                  <a:cubicBezTo>
                    <a:pt x="80284" y="70163"/>
                    <a:pt x="80022" y="70425"/>
                    <a:pt x="79712" y="70425"/>
                  </a:cubicBezTo>
                  <a:cubicBezTo>
                    <a:pt x="79403" y="70425"/>
                    <a:pt x="79153" y="70175"/>
                    <a:pt x="79153" y="69866"/>
                  </a:cubicBezTo>
                  <a:cubicBezTo>
                    <a:pt x="79165" y="69544"/>
                    <a:pt x="79403" y="69294"/>
                    <a:pt x="79712" y="69294"/>
                  </a:cubicBezTo>
                  <a:close/>
                  <a:moveTo>
                    <a:pt x="83451" y="69294"/>
                  </a:moveTo>
                  <a:cubicBezTo>
                    <a:pt x="83761" y="69294"/>
                    <a:pt x="84011" y="69544"/>
                    <a:pt x="84011" y="69866"/>
                  </a:cubicBezTo>
                  <a:cubicBezTo>
                    <a:pt x="84011" y="70175"/>
                    <a:pt x="83761" y="70425"/>
                    <a:pt x="83451" y="70425"/>
                  </a:cubicBezTo>
                  <a:cubicBezTo>
                    <a:pt x="83141" y="70425"/>
                    <a:pt x="82880" y="70175"/>
                    <a:pt x="82880" y="69866"/>
                  </a:cubicBezTo>
                  <a:cubicBezTo>
                    <a:pt x="82880" y="69532"/>
                    <a:pt x="83141" y="69294"/>
                    <a:pt x="83451" y="69294"/>
                  </a:cubicBezTo>
                  <a:close/>
                  <a:moveTo>
                    <a:pt x="87166" y="69294"/>
                  </a:moveTo>
                  <a:cubicBezTo>
                    <a:pt x="87463" y="69294"/>
                    <a:pt x="87737" y="69544"/>
                    <a:pt x="87737" y="69866"/>
                  </a:cubicBezTo>
                  <a:cubicBezTo>
                    <a:pt x="87737" y="70163"/>
                    <a:pt x="87475" y="70425"/>
                    <a:pt x="87166" y="70425"/>
                  </a:cubicBezTo>
                  <a:cubicBezTo>
                    <a:pt x="86856" y="70425"/>
                    <a:pt x="86606" y="70175"/>
                    <a:pt x="86606" y="69866"/>
                  </a:cubicBezTo>
                  <a:cubicBezTo>
                    <a:pt x="86618" y="69544"/>
                    <a:pt x="86856" y="69294"/>
                    <a:pt x="87166" y="69294"/>
                  </a:cubicBezTo>
                  <a:close/>
                  <a:moveTo>
                    <a:pt x="90904" y="69294"/>
                  </a:moveTo>
                  <a:cubicBezTo>
                    <a:pt x="91214" y="69294"/>
                    <a:pt x="91464" y="69544"/>
                    <a:pt x="91464" y="69866"/>
                  </a:cubicBezTo>
                  <a:cubicBezTo>
                    <a:pt x="91464" y="70175"/>
                    <a:pt x="91214" y="70425"/>
                    <a:pt x="90904" y="70425"/>
                  </a:cubicBezTo>
                  <a:cubicBezTo>
                    <a:pt x="90595" y="70425"/>
                    <a:pt x="90345" y="70175"/>
                    <a:pt x="90345" y="69866"/>
                  </a:cubicBezTo>
                  <a:cubicBezTo>
                    <a:pt x="90345" y="69532"/>
                    <a:pt x="90595" y="69294"/>
                    <a:pt x="90904" y="69294"/>
                  </a:cubicBezTo>
                  <a:close/>
                  <a:moveTo>
                    <a:pt x="94631" y="69294"/>
                  </a:moveTo>
                  <a:cubicBezTo>
                    <a:pt x="94929" y="69294"/>
                    <a:pt x="95191" y="69544"/>
                    <a:pt x="95191" y="69866"/>
                  </a:cubicBezTo>
                  <a:cubicBezTo>
                    <a:pt x="95191" y="70163"/>
                    <a:pt x="94941" y="70425"/>
                    <a:pt x="94631" y="70425"/>
                  </a:cubicBezTo>
                  <a:cubicBezTo>
                    <a:pt x="94310" y="70425"/>
                    <a:pt x="94060" y="70175"/>
                    <a:pt x="94060" y="69866"/>
                  </a:cubicBezTo>
                  <a:cubicBezTo>
                    <a:pt x="94071" y="69544"/>
                    <a:pt x="94310" y="69294"/>
                    <a:pt x="94631" y="69294"/>
                  </a:cubicBezTo>
                  <a:close/>
                  <a:moveTo>
                    <a:pt x="98346" y="69294"/>
                  </a:moveTo>
                  <a:cubicBezTo>
                    <a:pt x="98655" y="69294"/>
                    <a:pt x="98905" y="69544"/>
                    <a:pt x="98905" y="69866"/>
                  </a:cubicBezTo>
                  <a:cubicBezTo>
                    <a:pt x="98905" y="70175"/>
                    <a:pt x="98655" y="70425"/>
                    <a:pt x="98346" y="70425"/>
                  </a:cubicBezTo>
                  <a:cubicBezTo>
                    <a:pt x="98036" y="70425"/>
                    <a:pt x="97786" y="70175"/>
                    <a:pt x="97786" y="69866"/>
                  </a:cubicBezTo>
                  <a:cubicBezTo>
                    <a:pt x="97798" y="69532"/>
                    <a:pt x="98036" y="69294"/>
                    <a:pt x="98346" y="69294"/>
                  </a:cubicBezTo>
                  <a:close/>
                  <a:moveTo>
                    <a:pt x="102084" y="69294"/>
                  </a:moveTo>
                  <a:cubicBezTo>
                    <a:pt x="102382" y="69294"/>
                    <a:pt x="102644" y="69544"/>
                    <a:pt x="102644" y="69866"/>
                  </a:cubicBezTo>
                  <a:cubicBezTo>
                    <a:pt x="102644" y="70163"/>
                    <a:pt x="102394" y="70425"/>
                    <a:pt x="102084" y="70425"/>
                  </a:cubicBezTo>
                  <a:cubicBezTo>
                    <a:pt x="101787" y="70425"/>
                    <a:pt x="101513" y="70175"/>
                    <a:pt x="101513" y="69866"/>
                  </a:cubicBezTo>
                  <a:cubicBezTo>
                    <a:pt x="101513" y="69544"/>
                    <a:pt x="101775" y="69294"/>
                    <a:pt x="102084" y="69294"/>
                  </a:cubicBezTo>
                  <a:close/>
                  <a:moveTo>
                    <a:pt x="105799" y="69294"/>
                  </a:moveTo>
                  <a:cubicBezTo>
                    <a:pt x="106121" y="69294"/>
                    <a:pt x="106371" y="69544"/>
                    <a:pt x="106371" y="69866"/>
                  </a:cubicBezTo>
                  <a:cubicBezTo>
                    <a:pt x="106371" y="70175"/>
                    <a:pt x="106109" y="70425"/>
                    <a:pt x="105799" y="70425"/>
                  </a:cubicBezTo>
                  <a:cubicBezTo>
                    <a:pt x="105490" y="70425"/>
                    <a:pt x="105239" y="70175"/>
                    <a:pt x="105239" y="69866"/>
                  </a:cubicBezTo>
                  <a:cubicBezTo>
                    <a:pt x="105251" y="69532"/>
                    <a:pt x="105490" y="69294"/>
                    <a:pt x="105799" y="69294"/>
                  </a:cubicBezTo>
                  <a:close/>
                  <a:moveTo>
                    <a:pt x="109538" y="69294"/>
                  </a:moveTo>
                  <a:cubicBezTo>
                    <a:pt x="109835" y="69294"/>
                    <a:pt x="110109" y="69544"/>
                    <a:pt x="110109" y="69866"/>
                  </a:cubicBezTo>
                  <a:cubicBezTo>
                    <a:pt x="110109" y="70163"/>
                    <a:pt x="109847" y="70425"/>
                    <a:pt x="109538" y="70425"/>
                  </a:cubicBezTo>
                  <a:cubicBezTo>
                    <a:pt x="109228" y="70425"/>
                    <a:pt x="108978" y="70175"/>
                    <a:pt x="108978" y="69866"/>
                  </a:cubicBezTo>
                  <a:cubicBezTo>
                    <a:pt x="108978" y="69544"/>
                    <a:pt x="109228" y="69294"/>
                    <a:pt x="109538" y="69294"/>
                  </a:cubicBezTo>
                  <a:close/>
                  <a:moveTo>
                    <a:pt x="113264" y="69294"/>
                  </a:moveTo>
                  <a:cubicBezTo>
                    <a:pt x="113574" y="69294"/>
                    <a:pt x="113824" y="69544"/>
                    <a:pt x="113824" y="69866"/>
                  </a:cubicBezTo>
                  <a:cubicBezTo>
                    <a:pt x="113824" y="70175"/>
                    <a:pt x="113574" y="70425"/>
                    <a:pt x="113264" y="70425"/>
                  </a:cubicBezTo>
                  <a:cubicBezTo>
                    <a:pt x="112943" y="70425"/>
                    <a:pt x="112693" y="70175"/>
                    <a:pt x="112693" y="69866"/>
                  </a:cubicBezTo>
                  <a:cubicBezTo>
                    <a:pt x="112705" y="69532"/>
                    <a:pt x="112943" y="69294"/>
                    <a:pt x="113264" y="69294"/>
                  </a:cubicBezTo>
                  <a:close/>
                  <a:moveTo>
                    <a:pt x="116991" y="69294"/>
                  </a:moveTo>
                  <a:cubicBezTo>
                    <a:pt x="117289" y="69294"/>
                    <a:pt x="117562" y="69544"/>
                    <a:pt x="117562" y="69866"/>
                  </a:cubicBezTo>
                  <a:cubicBezTo>
                    <a:pt x="117562" y="70163"/>
                    <a:pt x="117312" y="70425"/>
                    <a:pt x="116991" y="70425"/>
                  </a:cubicBezTo>
                  <a:cubicBezTo>
                    <a:pt x="116681" y="70425"/>
                    <a:pt x="116431" y="70175"/>
                    <a:pt x="116431" y="69866"/>
                  </a:cubicBezTo>
                  <a:cubicBezTo>
                    <a:pt x="116431" y="69544"/>
                    <a:pt x="116681" y="69294"/>
                    <a:pt x="116991" y="69294"/>
                  </a:cubicBezTo>
                  <a:close/>
                  <a:moveTo>
                    <a:pt x="120718" y="69294"/>
                  </a:moveTo>
                  <a:cubicBezTo>
                    <a:pt x="121027" y="69294"/>
                    <a:pt x="121277" y="69544"/>
                    <a:pt x="121277" y="69866"/>
                  </a:cubicBezTo>
                  <a:cubicBezTo>
                    <a:pt x="121277" y="70175"/>
                    <a:pt x="121027" y="70425"/>
                    <a:pt x="120718" y="70425"/>
                  </a:cubicBezTo>
                  <a:cubicBezTo>
                    <a:pt x="120408" y="70425"/>
                    <a:pt x="120146" y="70175"/>
                    <a:pt x="120146" y="69866"/>
                  </a:cubicBezTo>
                  <a:cubicBezTo>
                    <a:pt x="120170" y="69532"/>
                    <a:pt x="120420" y="69294"/>
                    <a:pt x="120718" y="69294"/>
                  </a:cubicBezTo>
                  <a:close/>
                  <a:moveTo>
                    <a:pt x="124456" y="69294"/>
                  </a:moveTo>
                  <a:cubicBezTo>
                    <a:pt x="124754" y="69294"/>
                    <a:pt x="125016" y="69544"/>
                    <a:pt x="125016" y="69866"/>
                  </a:cubicBezTo>
                  <a:cubicBezTo>
                    <a:pt x="125016" y="70163"/>
                    <a:pt x="124766" y="70425"/>
                    <a:pt x="124456" y="70425"/>
                  </a:cubicBezTo>
                  <a:cubicBezTo>
                    <a:pt x="124135" y="70425"/>
                    <a:pt x="123885" y="70175"/>
                    <a:pt x="123885" y="69866"/>
                  </a:cubicBezTo>
                  <a:cubicBezTo>
                    <a:pt x="123885" y="69544"/>
                    <a:pt x="124135" y="69294"/>
                    <a:pt x="124456" y="69294"/>
                  </a:cubicBezTo>
                  <a:close/>
                  <a:moveTo>
                    <a:pt x="128171" y="69294"/>
                  </a:moveTo>
                  <a:cubicBezTo>
                    <a:pt x="128480" y="69294"/>
                    <a:pt x="128742" y="69544"/>
                    <a:pt x="128742" y="69866"/>
                  </a:cubicBezTo>
                  <a:cubicBezTo>
                    <a:pt x="128742" y="70175"/>
                    <a:pt x="128480" y="70425"/>
                    <a:pt x="128171" y="70425"/>
                  </a:cubicBezTo>
                  <a:cubicBezTo>
                    <a:pt x="127861" y="70425"/>
                    <a:pt x="127611" y="70175"/>
                    <a:pt x="127611" y="69866"/>
                  </a:cubicBezTo>
                  <a:cubicBezTo>
                    <a:pt x="127611" y="69532"/>
                    <a:pt x="127861" y="69294"/>
                    <a:pt x="128171" y="69294"/>
                  </a:cubicBezTo>
                  <a:close/>
                  <a:moveTo>
                    <a:pt x="131898" y="69294"/>
                  </a:moveTo>
                  <a:cubicBezTo>
                    <a:pt x="132195" y="69294"/>
                    <a:pt x="132457" y="69544"/>
                    <a:pt x="132457" y="69866"/>
                  </a:cubicBezTo>
                  <a:cubicBezTo>
                    <a:pt x="132457" y="70163"/>
                    <a:pt x="132207" y="70425"/>
                    <a:pt x="131898" y="70425"/>
                  </a:cubicBezTo>
                  <a:cubicBezTo>
                    <a:pt x="131600" y="70425"/>
                    <a:pt x="131326" y="70175"/>
                    <a:pt x="131326" y="69866"/>
                  </a:cubicBezTo>
                  <a:cubicBezTo>
                    <a:pt x="131338" y="69544"/>
                    <a:pt x="131576" y="69294"/>
                    <a:pt x="131898" y="69294"/>
                  </a:cubicBezTo>
                  <a:close/>
                  <a:moveTo>
                    <a:pt x="135624" y="69294"/>
                  </a:moveTo>
                  <a:cubicBezTo>
                    <a:pt x="135946" y="69294"/>
                    <a:pt x="136196" y="69544"/>
                    <a:pt x="136196" y="69866"/>
                  </a:cubicBezTo>
                  <a:cubicBezTo>
                    <a:pt x="136196" y="70175"/>
                    <a:pt x="135934" y="70425"/>
                    <a:pt x="135624" y="70425"/>
                  </a:cubicBezTo>
                  <a:cubicBezTo>
                    <a:pt x="135315" y="70425"/>
                    <a:pt x="135065" y="70175"/>
                    <a:pt x="135065" y="69866"/>
                  </a:cubicBezTo>
                  <a:cubicBezTo>
                    <a:pt x="135065" y="69532"/>
                    <a:pt x="135315" y="69294"/>
                    <a:pt x="135624" y="69294"/>
                  </a:cubicBezTo>
                  <a:close/>
                  <a:moveTo>
                    <a:pt x="139351" y="69294"/>
                  </a:moveTo>
                  <a:cubicBezTo>
                    <a:pt x="139649" y="69294"/>
                    <a:pt x="139910" y="69544"/>
                    <a:pt x="139910" y="69866"/>
                  </a:cubicBezTo>
                  <a:cubicBezTo>
                    <a:pt x="139910" y="70163"/>
                    <a:pt x="139660" y="70425"/>
                    <a:pt x="139351" y="70425"/>
                  </a:cubicBezTo>
                  <a:cubicBezTo>
                    <a:pt x="139053" y="70425"/>
                    <a:pt x="138779" y="70175"/>
                    <a:pt x="138779" y="69866"/>
                  </a:cubicBezTo>
                  <a:cubicBezTo>
                    <a:pt x="138803" y="69544"/>
                    <a:pt x="139041" y="69294"/>
                    <a:pt x="139351" y="69294"/>
                  </a:cubicBezTo>
                  <a:close/>
                  <a:moveTo>
                    <a:pt x="143089" y="69294"/>
                  </a:moveTo>
                  <a:cubicBezTo>
                    <a:pt x="143399" y="69294"/>
                    <a:pt x="143649" y="69544"/>
                    <a:pt x="143649" y="69866"/>
                  </a:cubicBezTo>
                  <a:cubicBezTo>
                    <a:pt x="143649" y="70175"/>
                    <a:pt x="143399" y="70425"/>
                    <a:pt x="143089" y="70425"/>
                  </a:cubicBezTo>
                  <a:cubicBezTo>
                    <a:pt x="142768" y="70425"/>
                    <a:pt x="142518" y="70175"/>
                    <a:pt x="142518" y="69866"/>
                  </a:cubicBezTo>
                  <a:cubicBezTo>
                    <a:pt x="142518" y="69532"/>
                    <a:pt x="142768" y="69294"/>
                    <a:pt x="143089" y="69294"/>
                  </a:cubicBezTo>
                  <a:close/>
                  <a:moveTo>
                    <a:pt x="146804" y="69294"/>
                  </a:moveTo>
                  <a:cubicBezTo>
                    <a:pt x="147102" y="69294"/>
                    <a:pt x="147376" y="69544"/>
                    <a:pt x="147376" y="69866"/>
                  </a:cubicBezTo>
                  <a:cubicBezTo>
                    <a:pt x="147376" y="70163"/>
                    <a:pt x="147114" y="70425"/>
                    <a:pt x="146804" y="70425"/>
                  </a:cubicBezTo>
                  <a:cubicBezTo>
                    <a:pt x="146495" y="70425"/>
                    <a:pt x="146245" y="70175"/>
                    <a:pt x="146245" y="69866"/>
                  </a:cubicBezTo>
                  <a:cubicBezTo>
                    <a:pt x="146257" y="69544"/>
                    <a:pt x="146495" y="69294"/>
                    <a:pt x="146804" y="69294"/>
                  </a:cubicBezTo>
                  <a:close/>
                  <a:moveTo>
                    <a:pt x="150543" y="69294"/>
                  </a:moveTo>
                  <a:cubicBezTo>
                    <a:pt x="150852" y="69294"/>
                    <a:pt x="151102" y="69544"/>
                    <a:pt x="151102" y="69866"/>
                  </a:cubicBezTo>
                  <a:cubicBezTo>
                    <a:pt x="151102" y="70175"/>
                    <a:pt x="150852" y="70425"/>
                    <a:pt x="150543" y="70425"/>
                  </a:cubicBezTo>
                  <a:cubicBezTo>
                    <a:pt x="150233" y="70425"/>
                    <a:pt x="149971" y="70175"/>
                    <a:pt x="149971" y="69866"/>
                  </a:cubicBezTo>
                  <a:cubicBezTo>
                    <a:pt x="149971" y="69532"/>
                    <a:pt x="150233" y="69294"/>
                    <a:pt x="150543" y="69294"/>
                  </a:cubicBezTo>
                  <a:close/>
                  <a:moveTo>
                    <a:pt x="154258" y="69294"/>
                  </a:moveTo>
                  <a:cubicBezTo>
                    <a:pt x="154555" y="69294"/>
                    <a:pt x="154829" y="69544"/>
                    <a:pt x="154829" y="69866"/>
                  </a:cubicBezTo>
                  <a:cubicBezTo>
                    <a:pt x="154829" y="70163"/>
                    <a:pt x="154567" y="70425"/>
                    <a:pt x="154258" y="70425"/>
                  </a:cubicBezTo>
                  <a:cubicBezTo>
                    <a:pt x="153948" y="70425"/>
                    <a:pt x="153698" y="70175"/>
                    <a:pt x="153698" y="69866"/>
                  </a:cubicBezTo>
                  <a:cubicBezTo>
                    <a:pt x="153710" y="69544"/>
                    <a:pt x="153948" y="69294"/>
                    <a:pt x="154258" y="69294"/>
                  </a:cubicBezTo>
                  <a:close/>
                  <a:moveTo>
                    <a:pt x="157996" y="69294"/>
                  </a:moveTo>
                  <a:cubicBezTo>
                    <a:pt x="158306" y="69294"/>
                    <a:pt x="158556" y="69544"/>
                    <a:pt x="158556" y="69866"/>
                  </a:cubicBezTo>
                  <a:cubicBezTo>
                    <a:pt x="158556" y="70175"/>
                    <a:pt x="158306" y="70425"/>
                    <a:pt x="157996" y="70425"/>
                  </a:cubicBezTo>
                  <a:cubicBezTo>
                    <a:pt x="157687" y="70425"/>
                    <a:pt x="157436" y="70175"/>
                    <a:pt x="157436" y="69866"/>
                  </a:cubicBezTo>
                  <a:cubicBezTo>
                    <a:pt x="157436" y="69532"/>
                    <a:pt x="157687" y="69294"/>
                    <a:pt x="157996" y="69294"/>
                  </a:cubicBezTo>
                  <a:close/>
                  <a:moveTo>
                    <a:pt x="3405" y="71152"/>
                  </a:moveTo>
                  <a:cubicBezTo>
                    <a:pt x="3703" y="71152"/>
                    <a:pt x="3977" y="71414"/>
                    <a:pt x="3977" y="71723"/>
                  </a:cubicBezTo>
                  <a:cubicBezTo>
                    <a:pt x="3977" y="72021"/>
                    <a:pt x="3727" y="72283"/>
                    <a:pt x="3405" y="72283"/>
                  </a:cubicBezTo>
                  <a:cubicBezTo>
                    <a:pt x="3096" y="72283"/>
                    <a:pt x="2846" y="72033"/>
                    <a:pt x="2846" y="71723"/>
                  </a:cubicBezTo>
                  <a:cubicBezTo>
                    <a:pt x="2858" y="71414"/>
                    <a:pt x="3096" y="71152"/>
                    <a:pt x="3405" y="71152"/>
                  </a:cubicBezTo>
                  <a:close/>
                  <a:moveTo>
                    <a:pt x="7132" y="71152"/>
                  </a:moveTo>
                  <a:cubicBezTo>
                    <a:pt x="7430" y="71152"/>
                    <a:pt x="7692" y="71414"/>
                    <a:pt x="7692" y="71723"/>
                  </a:cubicBezTo>
                  <a:cubicBezTo>
                    <a:pt x="7692" y="72021"/>
                    <a:pt x="7442" y="72283"/>
                    <a:pt x="7132" y="72283"/>
                  </a:cubicBezTo>
                  <a:cubicBezTo>
                    <a:pt x="6834" y="72283"/>
                    <a:pt x="6560" y="72033"/>
                    <a:pt x="6560" y="71723"/>
                  </a:cubicBezTo>
                  <a:cubicBezTo>
                    <a:pt x="6560" y="71414"/>
                    <a:pt x="6822" y="71152"/>
                    <a:pt x="7132" y="71152"/>
                  </a:cubicBezTo>
                  <a:close/>
                  <a:moveTo>
                    <a:pt x="10871" y="71152"/>
                  </a:moveTo>
                  <a:cubicBezTo>
                    <a:pt x="11168" y="71152"/>
                    <a:pt x="11430" y="71414"/>
                    <a:pt x="11430" y="71723"/>
                  </a:cubicBezTo>
                  <a:cubicBezTo>
                    <a:pt x="11430" y="72021"/>
                    <a:pt x="11180" y="72283"/>
                    <a:pt x="10871" y="72283"/>
                  </a:cubicBezTo>
                  <a:cubicBezTo>
                    <a:pt x="10573" y="72283"/>
                    <a:pt x="10299" y="72033"/>
                    <a:pt x="10299" y="71723"/>
                  </a:cubicBezTo>
                  <a:cubicBezTo>
                    <a:pt x="10299" y="71414"/>
                    <a:pt x="10549" y="71152"/>
                    <a:pt x="10871" y="71152"/>
                  </a:cubicBezTo>
                  <a:close/>
                  <a:moveTo>
                    <a:pt x="14585" y="71152"/>
                  </a:moveTo>
                  <a:cubicBezTo>
                    <a:pt x="14883" y="71152"/>
                    <a:pt x="15157" y="71414"/>
                    <a:pt x="15157" y="71723"/>
                  </a:cubicBezTo>
                  <a:cubicBezTo>
                    <a:pt x="15157" y="72021"/>
                    <a:pt x="14895" y="72283"/>
                    <a:pt x="14585" y="72283"/>
                  </a:cubicBezTo>
                  <a:cubicBezTo>
                    <a:pt x="14288" y="72283"/>
                    <a:pt x="14014" y="72033"/>
                    <a:pt x="14014" y="71723"/>
                  </a:cubicBezTo>
                  <a:cubicBezTo>
                    <a:pt x="14014" y="71414"/>
                    <a:pt x="14276" y="71152"/>
                    <a:pt x="14585" y="71152"/>
                  </a:cubicBezTo>
                  <a:close/>
                  <a:moveTo>
                    <a:pt x="18324" y="71152"/>
                  </a:moveTo>
                  <a:cubicBezTo>
                    <a:pt x="18622" y="71152"/>
                    <a:pt x="18883" y="71414"/>
                    <a:pt x="18883" y="71723"/>
                  </a:cubicBezTo>
                  <a:cubicBezTo>
                    <a:pt x="18883" y="72021"/>
                    <a:pt x="18633" y="72283"/>
                    <a:pt x="18324" y="72283"/>
                  </a:cubicBezTo>
                  <a:cubicBezTo>
                    <a:pt x="18026" y="72283"/>
                    <a:pt x="17752" y="72033"/>
                    <a:pt x="17752" y="71723"/>
                  </a:cubicBezTo>
                  <a:cubicBezTo>
                    <a:pt x="17752" y="71414"/>
                    <a:pt x="18014" y="71152"/>
                    <a:pt x="18324" y="71152"/>
                  </a:cubicBezTo>
                  <a:close/>
                  <a:moveTo>
                    <a:pt x="22039" y="71152"/>
                  </a:moveTo>
                  <a:cubicBezTo>
                    <a:pt x="22336" y="71152"/>
                    <a:pt x="22610" y="71414"/>
                    <a:pt x="22610" y="71723"/>
                  </a:cubicBezTo>
                  <a:cubicBezTo>
                    <a:pt x="22610" y="72021"/>
                    <a:pt x="22360" y="72283"/>
                    <a:pt x="22039" y="72283"/>
                  </a:cubicBezTo>
                  <a:cubicBezTo>
                    <a:pt x="21729" y="72283"/>
                    <a:pt x="21479" y="72033"/>
                    <a:pt x="21479" y="71723"/>
                  </a:cubicBezTo>
                  <a:cubicBezTo>
                    <a:pt x="21479" y="71414"/>
                    <a:pt x="21729" y="71152"/>
                    <a:pt x="22039" y="71152"/>
                  </a:cubicBezTo>
                  <a:close/>
                  <a:moveTo>
                    <a:pt x="25777" y="71152"/>
                  </a:moveTo>
                  <a:cubicBezTo>
                    <a:pt x="26075" y="71152"/>
                    <a:pt x="26349" y="71414"/>
                    <a:pt x="26349" y="71723"/>
                  </a:cubicBezTo>
                  <a:cubicBezTo>
                    <a:pt x="26349" y="72021"/>
                    <a:pt x="26087" y="72283"/>
                    <a:pt x="25777" y="72283"/>
                  </a:cubicBezTo>
                  <a:cubicBezTo>
                    <a:pt x="25468" y="72283"/>
                    <a:pt x="25206" y="72033"/>
                    <a:pt x="25206" y="71723"/>
                  </a:cubicBezTo>
                  <a:cubicBezTo>
                    <a:pt x="25206" y="71414"/>
                    <a:pt x="25468" y="71152"/>
                    <a:pt x="25777" y="71152"/>
                  </a:cubicBezTo>
                  <a:close/>
                  <a:moveTo>
                    <a:pt x="29504" y="71152"/>
                  </a:moveTo>
                  <a:cubicBezTo>
                    <a:pt x="29801" y="71152"/>
                    <a:pt x="30063" y="71414"/>
                    <a:pt x="30063" y="71723"/>
                  </a:cubicBezTo>
                  <a:cubicBezTo>
                    <a:pt x="30063" y="72021"/>
                    <a:pt x="29813" y="72283"/>
                    <a:pt x="29504" y="72283"/>
                  </a:cubicBezTo>
                  <a:cubicBezTo>
                    <a:pt x="29182" y="72283"/>
                    <a:pt x="28932" y="72033"/>
                    <a:pt x="28932" y="71723"/>
                  </a:cubicBezTo>
                  <a:cubicBezTo>
                    <a:pt x="28932" y="71414"/>
                    <a:pt x="29182" y="71152"/>
                    <a:pt x="29504" y="71152"/>
                  </a:cubicBezTo>
                  <a:close/>
                  <a:moveTo>
                    <a:pt x="33230" y="71152"/>
                  </a:moveTo>
                  <a:cubicBezTo>
                    <a:pt x="33528" y="71152"/>
                    <a:pt x="33802" y="71414"/>
                    <a:pt x="33802" y="71723"/>
                  </a:cubicBezTo>
                  <a:cubicBezTo>
                    <a:pt x="33802" y="72021"/>
                    <a:pt x="33552" y="72283"/>
                    <a:pt x="33230" y="72283"/>
                  </a:cubicBezTo>
                  <a:cubicBezTo>
                    <a:pt x="32921" y="72283"/>
                    <a:pt x="32671" y="72033"/>
                    <a:pt x="32671" y="71723"/>
                  </a:cubicBezTo>
                  <a:cubicBezTo>
                    <a:pt x="32671" y="71414"/>
                    <a:pt x="32921" y="71152"/>
                    <a:pt x="33230" y="71152"/>
                  </a:cubicBezTo>
                  <a:close/>
                  <a:moveTo>
                    <a:pt x="36957" y="71152"/>
                  </a:moveTo>
                  <a:cubicBezTo>
                    <a:pt x="37255" y="71152"/>
                    <a:pt x="37517" y="71414"/>
                    <a:pt x="37517" y="71723"/>
                  </a:cubicBezTo>
                  <a:cubicBezTo>
                    <a:pt x="37517" y="72021"/>
                    <a:pt x="37267" y="72283"/>
                    <a:pt x="36957" y="72283"/>
                  </a:cubicBezTo>
                  <a:cubicBezTo>
                    <a:pt x="36648" y="72283"/>
                    <a:pt x="36386" y="72033"/>
                    <a:pt x="36386" y="71723"/>
                  </a:cubicBezTo>
                  <a:cubicBezTo>
                    <a:pt x="36409" y="71414"/>
                    <a:pt x="36648" y="71152"/>
                    <a:pt x="36957" y="71152"/>
                  </a:cubicBezTo>
                  <a:close/>
                  <a:moveTo>
                    <a:pt x="40672" y="71152"/>
                  </a:moveTo>
                  <a:cubicBezTo>
                    <a:pt x="40970" y="71152"/>
                    <a:pt x="41243" y="71414"/>
                    <a:pt x="41243" y="71723"/>
                  </a:cubicBezTo>
                  <a:cubicBezTo>
                    <a:pt x="41243" y="72021"/>
                    <a:pt x="40993" y="72283"/>
                    <a:pt x="40672" y="72283"/>
                  </a:cubicBezTo>
                  <a:cubicBezTo>
                    <a:pt x="40374" y="72283"/>
                    <a:pt x="40112" y="72033"/>
                    <a:pt x="40112" y="71723"/>
                  </a:cubicBezTo>
                  <a:cubicBezTo>
                    <a:pt x="40112" y="71414"/>
                    <a:pt x="40362" y="71152"/>
                    <a:pt x="40672" y="71152"/>
                  </a:cubicBezTo>
                  <a:close/>
                  <a:moveTo>
                    <a:pt x="44410" y="71152"/>
                  </a:moveTo>
                  <a:cubicBezTo>
                    <a:pt x="44708" y="71152"/>
                    <a:pt x="44982" y="71414"/>
                    <a:pt x="44982" y="71723"/>
                  </a:cubicBezTo>
                  <a:cubicBezTo>
                    <a:pt x="44982" y="72021"/>
                    <a:pt x="44720" y="72283"/>
                    <a:pt x="44410" y="72283"/>
                  </a:cubicBezTo>
                  <a:cubicBezTo>
                    <a:pt x="44113" y="72283"/>
                    <a:pt x="43851" y="72033"/>
                    <a:pt x="43851" y="71723"/>
                  </a:cubicBezTo>
                  <a:cubicBezTo>
                    <a:pt x="43851" y="71414"/>
                    <a:pt x="44101" y="71152"/>
                    <a:pt x="44410" y="71152"/>
                  </a:cubicBezTo>
                  <a:close/>
                  <a:moveTo>
                    <a:pt x="48137" y="71152"/>
                  </a:moveTo>
                  <a:cubicBezTo>
                    <a:pt x="48435" y="71152"/>
                    <a:pt x="48697" y="71414"/>
                    <a:pt x="48697" y="71723"/>
                  </a:cubicBezTo>
                  <a:cubicBezTo>
                    <a:pt x="48697" y="72021"/>
                    <a:pt x="48447" y="72283"/>
                    <a:pt x="48137" y="72283"/>
                  </a:cubicBezTo>
                  <a:cubicBezTo>
                    <a:pt x="47839" y="72283"/>
                    <a:pt x="47566" y="72033"/>
                    <a:pt x="47566" y="71723"/>
                  </a:cubicBezTo>
                  <a:cubicBezTo>
                    <a:pt x="47566" y="71414"/>
                    <a:pt x="47839" y="71152"/>
                    <a:pt x="48137" y="71152"/>
                  </a:cubicBezTo>
                  <a:close/>
                  <a:moveTo>
                    <a:pt x="51864" y="71152"/>
                  </a:moveTo>
                  <a:cubicBezTo>
                    <a:pt x="52161" y="71152"/>
                    <a:pt x="52435" y="71414"/>
                    <a:pt x="52435" y="71723"/>
                  </a:cubicBezTo>
                  <a:cubicBezTo>
                    <a:pt x="52435" y="72021"/>
                    <a:pt x="52185" y="72283"/>
                    <a:pt x="51864" y="72283"/>
                  </a:cubicBezTo>
                  <a:cubicBezTo>
                    <a:pt x="51566" y="72283"/>
                    <a:pt x="51304" y="72033"/>
                    <a:pt x="51304" y="71723"/>
                  </a:cubicBezTo>
                  <a:cubicBezTo>
                    <a:pt x="51304" y="71414"/>
                    <a:pt x="51554" y="71152"/>
                    <a:pt x="51864" y="71152"/>
                  </a:cubicBezTo>
                  <a:close/>
                  <a:moveTo>
                    <a:pt x="55602" y="71152"/>
                  </a:moveTo>
                  <a:cubicBezTo>
                    <a:pt x="55900" y="71152"/>
                    <a:pt x="56174" y="71414"/>
                    <a:pt x="56174" y="71723"/>
                  </a:cubicBezTo>
                  <a:cubicBezTo>
                    <a:pt x="56174" y="72021"/>
                    <a:pt x="55912" y="72283"/>
                    <a:pt x="55602" y="72283"/>
                  </a:cubicBezTo>
                  <a:cubicBezTo>
                    <a:pt x="55293" y="72283"/>
                    <a:pt x="55043" y="72033"/>
                    <a:pt x="55043" y="71723"/>
                  </a:cubicBezTo>
                  <a:cubicBezTo>
                    <a:pt x="55043" y="71414"/>
                    <a:pt x="55293" y="71152"/>
                    <a:pt x="55602" y="71152"/>
                  </a:cubicBezTo>
                  <a:close/>
                  <a:moveTo>
                    <a:pt x="59329" y="71152"/>
                  </a:moveTo>
                  <a:cubicBezTo>
                    <a:pt x="59627" y="71152"/>
                    <a:pt x="59889" y="71414"/>
                    <a:pt x="59889" y="71723"/>
                  </a:cubicBezTo>
                  <a:cubicBezTo>
                    <a:pt x="59889" y="72021"/>
                    <a:pt x="59639" y="72283"/>
                    <a:pt x="59329" y="72283"/>
                  </a:cubicBezTo>
                  <a:cubicBezTo>
                    <a:pt x="59008" y="72283"/>
                    <a:pt x="58757" y="72033"/>
                    <a:pt x="58757" y="71723"/>
                  </a:cubicBezTo>
                  <a:cubicBezTo>
                    <a:pt x="58757" y="71414"/>
                    <a:pt x="59008" y="71152"/>
                    <a:pt x="59329" y="71152"/>
                  </a:cubicBezTo>
                  <a:close/>
                  <a:moveTo>
                    <a:pt x="63056" y="71152"/>
                  </a:moveTo>
                  <a:cubicBezTo>
                    <a:pt x="63353" y="71152"/>
                    <a:pt x="63627" y="71414"/>
                    <a:pt x="63627" y="71723"/>
                  </a:cubicBezTo>
                  <a:cubicBezTo>
                    <a:pt x="63627" y="72021"/>
                    <a:pt x="63377" y="72283"/>
                    <a:pt x="63056" y="72283"/>
                  </a:cubicBezTo>
                  <a:cubicBezTo>
                    <a:pt x="62746" y="72283"/>
                    <a:pt x="62496" y="72033"/>
                    <a:pt x="62496" y="71723"/>
                  </a:cubicBezTo>
                  <a:cubicBezTo>
                    <a:pt x="62496" y="71414"/>
                    <a:pt x="62746" y="71152"/>
                    <a:pt x="63056" y="71152"/>
                  </a:cubicBezTo>
                  <a:close/>
                  <a:moveTo>
                    <a:pt x="66782" y="71152"/>
                  </a:moveTo>
                  <a:cubicBezTo>
                    <a:pt x="67080" y="71152"/>
                    <a:pt x="67342" y="71414"/>
                    <a:pt x="67342" y="71723"/>
                  </a:cubicBezTo>
                  <a:cubicBezTo>
                    <a:pt x="67342" y="72021"/>
                    <a:pt x="67092" y="72283"/>
                    <a:pt x="66782" y="72283"/>
                  </a:cubicBezTo>
                  <a:cubicBezTo>
                    <a:pt x="66473" y="72283"/>
                    <a:pt x="66211" y="72033"/>
                    <a:pt x="66211" y="71723"/>
                  </a:cubicBezTo>
                  <a:cubicBezTo>
                    <a:pt x="66211" y="71414"/>
                    <a:pt x="66473" y="71152"/>
                    <a:pt x="66782" y="71152"/>
                  </a:cubicBezTo>
                  <a:close/>
                  <a:moveTo>
                    <a:pt x="70509" y="71152"/>
                  </a:moveTo>
                  <a:cubicBezTo>
                    <a:pt x="70807" y="71152"/>
                    <a:pt x="71080" y="71414"/>
                    <a:pt x="71080" y="71723"/>
                  </a:cubicBezTo>
                  <a:cubicBezTo>
                    <a:pt x="71080" y="72021"/>
                    <a:pt x="70830" y="72283"/>
                    <a:pt x="70509" y="72283"/>
                  </a:cubicBezTo>
                  <a:cubicBezTo>
                    <a:pt x="70199" y="72283"/>
                    <a:pt x="69949" y="72033"/>
                    <a:pt x="69949" y="71723"/>
                  </a:cubicBezTo>
                  <a:cubicBezTo>
                    <a:pt x="69949" y="71414"/>
                    <a:pt x="70199" y="71152"/>
                    <a:pt x="70509" y="71152"/>
                  </a:cubicBezTo>
                  <a:close/>
                  <a:moveTo>
                    <a:pt x="74236" y="71152"/>
                  </a:moveTo>
                  <a:cubicBezTo>
                    <a:pt x="74533" y="71152"/>
                    <a:pt x="74795" y="71414"/>
                    <a:pt x="74795" y="71723"/>
                  </a:cubicBezTo>
                  <a:cubicBezTo>
                    <a:pt x="74795" y="72021"/>
                    <a:pt x="74545" y="72283"/>
                    <a:pt x="74236" y="72283"/>
                  </a:cubicBezTo>
                  <a:cubicBezTo>
                    <a:pt x="73938" y="72283"/>
                    <a:pt x="73676" y="72033"/>
                    <a:pt x="73676" y="71723"/>
                  </a:cubicBezTo>
                  <a:cubicBezTo>
                    <a:pt x="73676" y="71414"/>
                    <a:pt x="73926" y="71152"/>
                    <a:pt x="74236" y="71152"/>
                  </a:cubicBezTo>
                  <a:close/>
                  <a:moveTo>
                    <a:pt x="77855" y="71152"/>
                  </a:moveTo>
                  <a:cubicBezTo>
                    <a:pt x="78153" y="71152"/>
                    <a:pt x="78415" y="71414"/>
                    <a:pt x="78415" y="71723"/>
                  </a:cubicBezTo>
                  <a:cubicBezTo>
                    <a:pt x="78415" y="72021"/>
                    <a:pt x="78165" y="72283"/>
                    <a:pt x="77855" y="72283"/>
                  </a:cubicBezTo>
                  <a:cubicBezTo>
                    <a:pt x="77546" y="72283"/>
                    <a:pt x="77284" y="72033"/>
                    <a:pt x="77284" y="71723"/>
                  </a:cubicBezTo>
                  <a:cubicBezTo>
                    <a:pt x="77284" y="71414"/>
                    <a:pt x="77546" y="71152"/>
                    <a:pt x="77855" y="71152"/>
                  </a:cubicBezTo>
                  <a:close/>
                  <a:moveTo>
                    <a:pt x="81570" y="71152"/>
                  </a:moveTo>
                  <a:cubicBezTo>
                    <a:pt x="81868" y="71152"/>
                    <a:pt x="82141" y="71414"/>
                    <a:pt x="82141" y="71723"/>
                  </a:cubicBezTo>
                  <a:cubicBezTo>
                    <a:pt x="82141" y="72021"/>
                    <a:pt x="81879" y="72283"/>
                    <a:pt x="81570" y="72283"/>
                  </a:cubicBezTo>
                  <a:cubicBezTo>
                    <a:pt x="81260" y="72283"/>
                    <a:pt x="81010" y="72033"/>
                    <a:pt x="81010" y="71723"/>
                  </a:cubicBezTo>
                  <a:cubicBezTo>
                    <a:pt x="81010" y="71414"/>
                    <a:pt x="81260" y="71152"/>
                    <a:pt x="81570" y="71152"/>
                  </a:cubicBezTo>
                  <a:close/>
                  <a:moveTo>
                    <a:pt x="85308" y="71152"/>
                  </a:moveTo>
                  <a:cubicBezTo>
                    <a:pt x="85606" y="71152"/>
                    <a:pt x="85880" y="71414"/>
                    <a:pt x="85880" y="71723"/>
                  </a:cubicBezTo>
                  <a:cubicBezTo>
                    <a:pt x="85880" y="72021"/>
                    <a:pt x="85618" y="72283"/>
                    <a:pt x="85308" y="72283"/>
                  </a:cubicBezTo>
                  <a:cubicBezTo>
                    <a:pt x="84999" y="72283"/>
                    <a:pt x="84749" y="72033"/>
                    <a:pt x="84749" y="71723"/>
                  </a:cubicBezTo>
                  <a:cubicBezTo>
                    <a:pt x="84749" y="71414"/>
                    <a:pt x="84999" y="71152"/>
                    <a:pt x="85308" y="71152"/>
                  </a:cubicBezTo>
                  <a:close/>
                  <a:moveTo>
                    <a:pt x="89035" y="71152"/>
                  </a:moveTo>
                  <a:cubicBezTo>
                    <a:pt x="89333" y="71152"/>
                    <a:pt x="89595" y="71414"/>
                    <a:pt x="89595" y="71723"/>
                  </a:cubicBezTo>
                  <a:cubicBezTo>
                    <a:pt x="89595" y="72021"/>
                    <a:pt x="89345" y="72283"/>
                    <a:pt x="89035" y="72283"/>
                  </a:cubicBezTo>
                  <a:cubicBezTo>
                    <a:pt x="88714" y="72283"/>
                    <a:pt x="88464" y="72033"/>
                    <a:pt x="88464" y="71723"/>
                  </a:cubicBezTo>
                  <a:cubicBezTo>
                    <a:pt x="88464" y="71414"/>
                    <a:pt x="88714" y="71152"/>
                    <a:pt x="89035" y="71152"/>
                  </a:cubicBezTo>
                  <a:close/>
                  <a:moveTo>
                    <a:pt x="92762" y="71152"/>
                  </a:moveTo>
                  <a:cubicBezTo>
                    <a:pt x="93059" y="71152"/>
                    <a:pt x="93333" y="71414"/>
                    <a:pt x="93333" y="71723"/>
                  </a:cubicBezTo>
                  <a:cubicBezTo>
                    <a:pt x="93333" y="72021"/>
                    <a:pt x="93071" y="72283"/>
                    <a:pt x="92762" y="72283"/>
                  </a:cubicBezTo>
                  <a:cubicBezTo>
                    <a:pt x="92452" y="72283"/>
                    <a:pt x="92202" y="72033"/>
                    <a:pt x="92202" y="71723"/>
                  </a:cubicBezTo>
                  <a:cubicBezTo>
                    <a:pt x="92202" y="71414"/>
                    <a:pt x="92452" y="71152"/>
                    <a:pt x="92762" y="71152"/>
                  </a:cubicBezTo>
                  <a:close/>
                  <a:moveTo>
                    <a:pt x="96488" y="71152"/>
                  </a:moveTo>
                  <a:cubicBezTo>
                    <a:pt x="96786" y="71152"/>
                    <a:pt x="97048" y="71414"/>
                    <a:pt x="97048" y="71723"/>
                  </a:cubicBezTo>
                  <a:cubicBezTo>
                    <a:pt x="97048" y="72021"/>
                    <a:pt x="96798" y="72283"/>
                    <a:pt x="96488" y="72283"/>
                  </a:cubicBezTo>
                  <a:cubicBezTo>
                    <a:pt x="96191" y="72283"/>
                    <a:pt x="95917" y="72033"/>
                    <a:pt x="95917" y="71723"/>
                  </a:cubicBezTo>
                  <a:cubicBezTo>
                    <a:pt x="95917" y="71414"/>
                    <a:pt x="96179" y="71152"/>
                    <a:pt x="96488" y="71152"/>
                  </a:cubicBezTo>
                  <a:close/>
                  <a:moveTo>
                    <a:pt x="100203" y="71152"/>
                  </a:moveTo>
                  <a:cubicBezTo>
                    <a:pt x="100501" y="71152"/>
                    <a:pt x="100775" y="71414"/>
                    <a:pt x="100775" y="71723"/>
                  </a:cubicBezTo>
                  <a:cubicBezTo>
                    <a:pt x="100775" y="72021"/>
                    <a:pt x="100513" y="72283"/>
                    <a:pt x="100203" y="72283"/>
                  </a:cubicBezTo>
                  <a:cubicBezTo>
                    <a:pt x="99905" y="72283"/>
                    <a:pt x="99644" y="72033"/>
                    <a:pt x="99644" y="71723"/>
                  </a:cubicBezTo>
                  <a:cubicBezTo>
                    <a:pt x="99644" y="71414"/>
                    <a:pt x="99894" y="71152"/>
                    <a:pt x="100203" y="71152"/>
                  </a:cubicBezTo>
                  <a:close/>
                  <a:moveTo>
                    <a:pt x="103942" y="71152"/>
                  </a:moveTo>
                  <a:cubicBezTo>
                    <a:pt x="104239" y="71152"/>
                    <a:pt x="104513" y="71414"/>
                    <a:pt x="104513" y="71723"/>
                  </a:cubicBezTo>
                  <a:cubicBezTo>
                    <a:pt x="104513" y="72021"/>
                    <a:pt x="104251" y="72283"/>
                    <a:pt x="103942" y="72283"/>
                  </a:cubicBezTo>
                  <a:cubicBezTo>
                    <a:pt x="103644" y="72283"/>
                    <a:pt x="103382" y="72033"/>
                    <a:pt x="103382" y="71723"/>
                  </a:cubicBezTo>
                  <a:cubicBezTo>
                    <a:pt x="103382" y="71414"/>
                    <a:pt x="103632" y="71152"/>
                    <a:pt x="103942" y="71152"/>
                  </a:cubicBezTo>
                  <a:close/>
                  <a:moveTo>
                    <a:pt x="107668" y="71152"/>
                  </a:moveTo>
                  <a:cubicBezTo>
                    <a:pt x="107966" y="71152"/>
                    <a:pt x="108228" y="71414"/>
                    <a:pt x="108228" y="71723"/>
                  </a:cubicBezTo>
                  <a:cubicBezTo>
                    <a:pt x="108228" y="72021"/>
                    <a:pt x="107978" y="72283"/>
                    <a:pt x="107668" y="72283"/>
                  </a:cubicBezTo>
                  <a:cubicBezTo>
                    <a:pt x="107371" y="72283"/>
                    <a:pt x="107097" y="72033"/>
                    <a:pt x="107097" y="71723"/>
                  </a:cubicBezTo>
                  <a:cubicBezTo>
                    <a:pt x="107097" y="71414"/>
                    <a:pt x="107347" y="71152"/>
                    <a:pt x="107668" y="71152"/>
                  </a:cubicBezTo>
                  <a:close/>
                  <a:moveTo>
                    <a:pt x="111395" y="71152"/>
                  </a:moveTo>
                  <a:cubicBezTo>
                    <a:pt x="111693" y="71152"/>
                    <a:pt x="111967" y="71414"/>
                    <a:pt x="111967" y="71723"/>
                  </a:cubicBezTo>
                  <a:cubicBezTo>
                    <a:pt x="111967" y="72021"/>
                    <a:pt x="111705" y="72283"/>
                    <a:pt x="111395" y="72283"/>
                  </a:cubicBezTo>
                  <a:cubicBezTo>
                    <a:pt x="111085" y="72283"/>
                    <a:pt x="110835" y="72033"/>
                    <a:pt x="110835" y="71723"/>
                  </a:cubicBezTo>
                  <a:cubicBezTo>
                    <a:pt x="110835" y="71414"/>
                    <a:pt x="111085" y="71152"/>
                    <a:pt x="111395" y="71152"/>
                  </a:cubicBezTo>
                  <a:close/>
                  <a:moveTo>
                    <a:pt x="115122" y="71152"/>
                  </a:moveTo>
                  <a:cubicBezTo>
                    <a:pt x="115419" y="71152"/>
                    <a:pt x="115681" y="71414"/>
                    <a:pt x="115681" y="71723"/>
                  </a:cubicBezTo>
                  <a:cubicBezTo>
                    <a:pt x="115681" y="72021"/>
                    <a:pt x="115431" y="72283"/>
                    <a:pt x="115122" y="72283"/>
                  </a:cubicBezTo>
                  <a:cubicBezTo>
                    <a:pt x="114812" y="72283"/>
                    <a:pt x="114550" y="72033"/>
                    <a:pt x="114550" y="71723"/>
                  </a:cubicBezTo>
                  <a:cubicBezTo>
                    <a:pt x="114550" y="71414"/>
                    <a:pt x="114812" y="71152"/>
                    <a:pt x="115122" y="71152"/>
                  </a:cubicBezTo>
                  <a:close/>
                  <a:moveTo>
                    <a:pt x="118860" y="71152"/>
                  </a:moveTo>
                  <a:cubicBezTo>
                    <a:pt x="119158" y="71152"/>
                    <a:pt x="119420" y="71414"/>
                    <a:pt x="119420" y="71723"/>
                  </a:cubicBezTo>
                  <a:cubicBezTo>
                    <a:pt x="119420" y="72021"/>
                    <a:pt x="119170" y="72283"/>
                    <a:pt x="118860" y="72283"/>
                  </a:cubicBezTo>
                  <a:cubicBezTo>
                    <a:pt x="118539" y="72283"/>
                    <a:pt x="118289" y="72033"/>
                    <a:pt x="118289" y="71723"/>
                  </a:cubicBezTo>
                  <a:cubicBezTo>
                    <a:pt x="118289" y="71414"/>
                    <a:pt x="118539" y="71152"/>
                    <a:pt x="118860" y="71152"/>
                  </a:cubicBezTo>
                  <a:close/>
                  <a:moveTo>
                    <a:pt x="122575" y="71152"/>
                  </a:moveTo>
                  <a:cubicBezTo>
                    <a:pt x="122873" y="71152"/>
                    <a:pt x="123146" y="71414"/>
                    <a:pt x="123146" y="71723"/>
                  </a:cubicBezTo>
                  <a:cubicBezTo>
                    <a:pt x="123146" y="72021"/>
                    <a:pt x="122885" y="72283"/>
                    <a:pt x="122575" y="72283"/>
                  </a:cubicBezTo>
                  <a:cubicBezTo>
                    <a:pt x="122265" y="72283"/>
                    <a:pt x="122015" y="72033"/>
                    <a:pt x="122015" y="71723"/>
                  </a:cubicBezTo>
                  <a:cubicBezTo>
                    <a:pt x="122027" y="71414"/>
                    <a:pt x="122277" y="71152"/>
                    <a:pt x="122575" y="71152"/>
                  </a:cubicBezTo>
                  <a:close/>
                  <a:moveTo>
                    <a:pt x="126314" y="71152"/>
                  </a:moveTo>
                  <a:cubicBezTo>
                    <a:pt x="126611" y="71152"/>
                    <a:pt x="126873" y="71414"/>
                    <a:pt x="126873" y="71723"/>
                  </a:cubicBezTo>
                  <a:cubicBezTo>
                    <a:pt x="126873" y="72021"/>
                    <a:pt x="126623" y="72283"/>
                    <a:pt x="126314" y="72283"/>
                  </a:cubicBezTo>
                  <a:cubicBezTo>
                    <a:pt x="126004" y="72283"/>
                    <a:pt x="125742" y="72033"/>
                    <a:pt x="125742" y="71723"/>
                  </a:cubicBezTo>
                  <a:cubicBezTo>
                    <a:pt x="125742" y="71414"/>
                    <a:pt x="126004" y="71152"/>
                    <a:pt x="126314" y="71152"/>
                  </a:cubicBezTo>
                  <a:close/>
                  <a:moveTo>
                    <a:pt x="130028" y="71152"/>
                  </a:moveTo>
                  <a:cubicBezTo>
                    <a:pt x="130326" y="71152"/>
                    <a:pt x="130600" y="71414"/>
                    <a:pt x="130600" y="71723"/>
                  </a:cubicBezTo>
                  <a:cubicBezTo>
                    <a:pt x="130600" y="72021"/>
                    <a:pt x="130350" y="72283"/>
                    <a:pt x="130028" y="72283"/>
                  </a:cubicBezTo>
                  <a:cubicBezTo>
                    <a:pt x="129731" y="72283"/>
                    <a:pt x="129469" y="72033"/>
                    <a:pt x="129469" y="71723"/>
                  </a:cubicBezTo>
                  <a:cubicBezTo>
                    <a:pt x="129469" y="71414"/>
                    <a:pt x="129719" y="71152"/>
                    <a:pt x="130028" y="71152"/>
                  </a:cubicBezTo>
                  <a:close/>
                  <a:moveTo>
                    <a:pt x="133767" y="71152"/>
                  </a:moveTo>
                  <a:cubicBezTo>
                    <a:pt x="134065" y="71152"/>
                    <a:pt x="134326" y="71414"/>
                    <a:pt x="134326" y="71723"/>
                  </a:cubicBezTo>
                  <a:cubicBezTo>
                    <a:pt x="134326" y="72021"/>
                    <a:pt x="134076" y="72283"/>
                    <a:pt x="133767" y="72283"/>
                  </a:cubicBezTo>
                  <a:cubicBezTo>
                    <a:pt x="133469" y="72283"/>
                    <a:pt x="133207" y="72033"/>
                    <a:pt x="133207" y="71723"/>
                  </a:cubicBezTo>
                  <a:cubicBezTo>
                    <a:pt x="133207" y="71414"/>
                    <a:pt x="133457" y="71152"/>
                    <a:pt x="133767" y="71152"/>
                  </a:cubicBezTo>
                  <a:close/>
                  <a:moveTo>
                    <a:pt x="137494" y="71152"/>
                  </a:moveTo>
                  <a:cubicBezTo>
                    <a:pt x="137791" y="71152"/>
                    <a:pt x="138053" y="71414"/>
                    <a:pt x="138053" y="71723"/>
                  </a:cubicBezTo>
                  <a:cubicBezTo>
                    <a:pt x="138053" y="72021"/>
                    <a:pt x="137803" y="72283"/>
                    <a:pt x="137494" y="72283"/>
                  </a:cubicBezTo>
                  <a:cubicBezTo>
                    <a:pt x="137196" y="72283"/>
                    <a:pt x="136922" y="72033"/>
                    <a:pt x="136922" y="71723"/>
                  </a:cubicBezTo>
                  <a:cubicBezTo>
                    <a:pt x="136934" y="71414"/>
                    <a:pt x="137172" y="71152"/>
                    <a:pt x="137494" y="71152"/>
                  </a:cubicBezTo>
                  <a:close/>
                  <a:moveTo>
                    <a:pt x="141220" y="71152"/>
                  </a:moveTo>
                  <a:cubicBezTo>
                    <a:pt x="141518" y="71152"/>
                    <a:pt x="141792" y="71414"/>
                    <a:pt x="141792" y="71723"/>
                  </a:cubicBezTo>
                  <a:cubicBezTo>
                    <a:pt x="141792" y="72021"/>
                    <a:pt x="141530" y="72283"/>
                    <a:pt x="141220" y="72283"/>
                  </a:cubicBezTo>
                  <a:cubicBezTo>
                    <a:pt x="140911" y="72283"/>
                    <a:pt x="140661" y="72033"/>
                    <a:pt x="140661" y="71723"/>
                  </a:cubicBezTo>
                  <a:cubicBezTo>
                    <a:pt x="140661" y="71414"/>
                    <a:pt x="140911" y="71152"/>
                    <a:pt x="141220" y="71152"/>
                  </a:cubicBezTo>
                  <a:close/>
                  <a:moveTo>
                    <a:pt x="144947" y="71152"/>
                  </a:moveTo>
                  <a:cubicBezTo>
                    <a:pt x="145244" y="71152"/>
                    <a:pt x="145506" y="71414"/>
                    <a:pt x="145506" y="71723"/>
                  </a:cubicBezTo>
                  <a:cubicBezTo>
                    <a:pt x="145506" y="72021"/>
                    <a:pt x="145256" y="72283"/>
                    <a:pt x="144947" y="72283"/>
                  </a:cubicBezTo>
                  <a:cubicBezTo>
                    <a:pt x="144637" y="72283"/>
                    <a:pt x="144375" y="72033"/>
                    <a:pt x="144375" y="71723"/>
                  </a:cubicBezTo>
                  <a:cubicBezTo>
                    <a:pt x="144375" y="71414"/>
                    <a:pt x="144637" y="71152"/>
                    <a:pt x="144947" y="71152"/>
                  </a:cubicBezTo>
                  <a:close/>
                  <a:moveTo>
                    <a:pt x="148685" y="71152"/>
                  </a:moveTo>
                  <a:cubicBezTo>
                    <a:pt x="148983" y="71152"/>
                    <a:pt x="149245" y="71414"/>
                    <a:pt x="149245" y="71723"/>
                  </a:cubicBezTo>
                  <a:cubicBezTo>
                    <a:pt x="149245" y="72021"/>
                    <a:pt x="148995" y="72283"/>
                    <a:pt x="148685" y="72283"/>
                  </a:cubicBezTo>
                  <a:cubicBezTo>
                    <a:pt x="148364" y="72283"/>
                    <a:pt x="148114" y="72033"/>
                    <a:pt x="148114" y="71723"/>
                  </a:cubicBezTo>
                  <a:cubicBezTo>
                    <a:pt x="148114" y="71414"/>
                    <a:pt x="148364" y="71152"/>
                    <a:pt x="148685" y="71152"/>
                  </a:cubicBezTo>
                  <a:close/>
                  <a:moveTo>
                    <a:pt x="152400" y="71152"/>
                  </a:moveTo>
                  <a:cubicBezTo>
                    <a:pt x="152698" y="71152"/>
                    <a:pt x="152972" y="71414"/>
                    <a:pt x="152972" y="71723"/>
                  </a:cubicBezTo>
                  <a:cubicBezTo>
                    <a:pt x="152972" y="72021"/>
                    <a:pt x="152710" y="72283"/>
                    <a:pt x="152400" y="72283"/>
                  </a:cubicBezTo>
                  <a:cubicBezTo>
                    <a:pt x="152091" y="72283"/>
                    <a:pt x="151841" y="72033"/>
                    <a:pt x="151841" y="71723"/>
                  </a:cubicBezTo>
                  <a:cubicBezTo>
                    <a:pt x="151841" y="71414"/>
                    <a:pt x="152091" y="71152"/>
                    <a:pt x="152400" y="71152"/>
                  </a:cubicBezTo>
                  <a:close/>
                  <a:moveTo>
                    <a:pt x="156139" y="71152"/>
                  </a:moveTo>
                  <a:cubicBezTo>
                    <a:pt x="156436" y="71152"/>
                    <a:pt x="156698" y="71414"/>
                    <a:pt x="156698" y="71723"/>
                  </a:cubicBezTo>
                  <a:cubicBezTo>
                    <a:pt x="156698" y="72021"/>
                    <a:pt x="156448" y="72283"/>
                    <a:pt x="156139" y="72283"/>
                  </a:cubicBezTo>
                  <a:cubicBezTo>
                    <a:pt x="155829" y="72283"/>
                    <a:pt x="155567" y="72033"/>
                    <a:pt x="155567" y="71723"/>
                  </a:cubicBezTo>
                  <a:cubicBezTo>
                    <a:pt x="155567" y="71414"/>
                    <a:pt x="155829" y="71152"/>
                    <a:pt x="156139" y="71152"/>
                  </a:cubicBezTo>
                  <a:close/>
                  <a:moveTo>
                    <a:pt x="159853" y="71152"/>
                  </a:moveTo>
                  <a:cubicBezTo>
                    <a:pt x="160151" y="71152"/>
                    <a:pt x="160425" y="71414"/>
                    <a:pt x="160425" y="71723"/>
                  </a:cubicBezTo>
                  <a:cubicBezTo>
                    <a:pt x="160425" y="72021"/>
                    <a:pt x="160163" y="72283"/>
                    <a:pt x="159853" y="72283"/>
                  </a:cubicBezTo>
                  <a:cubicBezTo>
                    <a:pt x="159544" y="72283"/>
                    <a:pt x="159294" y="72033"/>
                    <a:pt x="159294" y="71723"/>
                  </a:cubicBezTo>
                  <a:cubicBezTo>
                    <a:pt x="159306" y="71414"/>
                    <a:pt x="159544" y="71152"/>
                    <a:pt x="159853" y="71152"/>
                  </a:cubicBezTo>
                  <a:close/>
                  <a:moveTo>
                    <a:pt x="0" y="0"/>
                  </a:moveTo>
                  <a:lnTo>
                    <a:pt x="0" y="631"/>
                  </a:lnTo>
                  <a:cubicBezTo>
                    <a:pt x="155" y="726"/>
                    <a:pt x="238" y="893"/>
                    <a:pt x="238" y="1084"/>
                  </a:cubicBezTo>
                  <a:cubicBezTo>
                    <a:pt x="238" y="1274"/>
                    <a:pt x="155" y="1441"/>
                    <a:pt x="0" y="1548"/>
                  </a:cubicBezTo>
                  <a:lnTo>
                    <a:pt x="0" y="4346"/>
                  </a:lnTo>
                  <a:cubicBezTo>
                    <a:pt x="155" y="4453"/>
                    <a:pt x="238" y="4608"/>
                    <a:pt x="238" y="4810"/>
                  </a:cubicBezTo>
                  <a:cubicBezTo>
                    <a:pt x="238" y="5001"/>
                    <a:pt x="155" y="5167"/>
                    <a:pt x="0" y="5263"/>
                  </a:cubicBezTo>
                  <a:lnTo>
                    <a:pt x="0" y="8084"/>
                  </a:lnTo>
                  <a:cubicBezTo>
                    <a:pt x="155" y="8180"/>
                    <a:pt x="238" y="8346"/>
                    <a:pt x="238" y="8537"/>
                  </a:cubicBezTo>
                  <a:cubicBezTo>
                    <a:pt x="238" y="8739"/>
                    <a:pt x="155" y="8894"/>
                    <a:pt x="0" y="9001"/>
                  </a:cubicBezTo>
                  <a:lnTo>
                    <a:pt x="0" y="11811"/>
                  </a:lnTo>
                  <a:cubicBezTo>
                    <a:pt x="155" y="11918"/>
                    <a:pt x="238" y="12085"/>
                    <a:pt x="238" y="12275"/>
                  </a:cubicBezTo>
                  <a:cubicBezTo>
                    <a:pt x="238" y="12466"/>
                    <a:pt x="155" y="12633"/>
                    <a:pt x="0" y="12740"/>
                  </a:cubicBezTo>
                  <a:lnTo>
                    <a:pt x="0" y="15550"/>
                  </a:lnTo>
                  <a:cubicBezTo>
                    <a:pt x="155" y="15657"/>
                    <a:pt x="238" y="15823"/>
                    <a:pt x="238" y="16014"/>
                  </a:cubicBezTo>
                  <a:cubicBezTo>
                    <a:pt x="238" y="16204"/>
                    <a:pt x="155" y="16371"/>
                    <a:pt x="0" y="16478"/>
                  </a:cubicBezTo>
                  <a:lnTo>
                    <a:pt x="0" y="19288"/>
                  </a:lnTo>
                  <a:cubicBezTo>
                    <a:pt x="155" y="19395"/>
                    <a:pt x="238" y="19550"/>
                    <a:pt x="238" y="19753"/>
                  </a:cubicBezTo>
                  <a:cubicBezTo>
                    <a:pt x="238" y="19943"/>
                    <a:pt x="155" y="20110"/>
                    <a:pt x="0" y="20205"/>
                  </a:cubicBezTo>
                  <a:lnTo>
                    <a:pt x="0" y="23027"/>
                  </a:lnTo>
                  <a:cubicBezTo>
                    <a:pt x="155" y="23122"/>
                    <a:pt x="238" y="23289"/>
                    <a:pt x="238" y="23479"/>
                  </a:cubicBezTo>
                  <a:cubicBezTo>
                    <a:pt x="238" y="23682"/>
                    <a:pt x="155" y="23836"/>
                    <a:pt x="0" y="23944"/>
                  </a:cubicBezTo>
                  <a:lnTo>
                    <a:pt x="0" y="26753"/>
                  </a:lnTo>
                  <a:cubicBezTo>
                    <a:pt x="155" y="26861"/>
                    <a:pt x="238" y="27027"/>
                    <a:pt x="238" y="27218"/>
                  </a:cubicBezTo>
                  <a:cubicBezTo>
                    <a:pt x="238" y="27408"/>
                    <a:pt x="155" y="27575"/>
                    <a:pt x="0" y="27682"/>
                  </a:cubicBezTo>
                  <a:lnTo>
                    <a:pt x="0" y="30492"/>
                  </a:lnTo>
                  <a:cubicBezTo>
                    <a:pt x="155" y="30599"/>
                    <a:pt x="238" y="30766"/>
                    <a:pt x="238" y="30956"/>
                  </a:cubicBezTo>
                  <a:cubicBezTo>
                    <a:pt x="238" y="31147"/>
                    <a:pt x="155" y="31313"/>
                    <a:pt x="0" y="31421"/>
                  </a:cubicBezTo>
                  <a:lnTo>
                    <a:pt x="0" y="34219"/>
                  </a:lnTo>
                  <a:cubicBezTo>
                    <a:pt x="155" y="34314"/>
                    <a:pt x="238" y="34481"/>
                    <a:pt x="238" y="34671"/>
                  </a:cubicBezTo>
                  <a:cubicBezTo>
                    <a:pt x="238" y="34873"/>
                    <a:pt x="155" y="35028"/>
                    <a:pt x="0" y="35135"/>
                  </a:cubicBezTo>
                  <a:lnTo>
                    <a:pt x="0" y="37945"/>
                  </a:lnTo>
                  <a:cubicBezTo>
                    <a:pt x="155" y="38052"/>
                    <a:pt x="238" y="38219"/>
                    <a:pt x="238" y="38410"/>
                  </a:cubicBezTo>
                  <a:cubicBezTo>
                    <a:pt x="238" y="38600"/>
                    <a:pt x="155" y="38767"/>
                    <a:pt x="0" y="38874"/>
                  </a:cubicBezTo>
                  <a:lnTo>
                    <a:pt x="0" y="41684"/>
                  </a:lnTo>
                  <a:cubicBezTo>
                    <a:pt x="155" y="41791"/>
                    <a:pt x="238" y="41958"/>
                    <a:pt x="238" y="42148"/>
                  </a:cubicBezTo>
                  <a:cubicBezTo>
                    <a:pt x="238" y="42339"/>
                    <a:pt x="155" y="42505"/>
                    <a:pt x="0" y="42612"/>
                  </a:cubicBezTo>
                  <a:lnTo>
                    <a:pt x="0" y="45422"/>
                  </a:lnTo>
                  <a:cubicBezTo>
                    <a:pt x="155" y="45529"/>
                    <a:pt x="238" y="45684"/>
                    <a:pt x="238" y="45887"/>
                  </a:cubicBezTo>
                  <a:cubicBezTo>
                    <a:pt x="238" y="46077"/>
                    <a:pt x="155" y="46244"/>
                    <a:pt x="0" y="46339"/>
                  </a:cubicBezTo>
                  <a:lnTo>
                    <a:pt x="0" y="49161"/>
                  </a:lnTo>
                  <a:cubicBezTo>
                    <a:pt x="155" y="49256"/>
                    <a:pt x="238" y="49423"/>
                    <a:pt x="238" y="49613"/>
                  </a:cubicBezTo>
                  <a:cubicBezTo>
                    <a:pt x="238" y="49816"/>
                    <a:pt x="155" y="49971"/>
                    <a:pt x="0" y="50078"/>
                  </a:cubicBezTo>
                  <a:lnTo>
                    <a:pt x="0" y="52888"/>
                  </a:lnTo>
                  <a:cubicBezTo>
                    <a:pt x="155" y="52995"/>
                    <a:pt x="238" y="53161"/>
                    <a:pt x="238" y="53352"/>
                  </a:cubicBezTo>
                  <a:cubicBezTo>
                    <a:pt x="238" y="53542"/>
                    <a:pt x="155" y="53709"/>
                    <a:pt x="0" y="53816"/>
                  </a:cubicBezTo>
                  <a:lnTo>
                    <a:pt x="0" y="56626"/>
                  </a:lnTo>
                  <a:cubicBezTo>
                    <a:pt x="155" y="56733"/>
                    <a:pt x="238" y="56900"/>
                    <a:pt x="238" y="57090"/>
                  </a:cubicBezTo>
                  <a:cubicBezTo>
                    <a:pt x="238" y="57281"/>
                    <a:pt x="155" y="57448"/>
                    <a:pt x="0" y="57555"/>
                  </a:cubicBezTo>
                  <a:lnTo>
                    <a:pt x="0" y="60365"/>
                  </a:lnTo>
                  <a:cubicBezTo>
                    <a:pt x="155" y="60472"/>
                    <a:pt x="238" y="60627"/>
                    <a:pt x="238" y="60829"/>
                  </a:cubicBezTo>
                  <a:cubicBezTo>
                    <a:pt x="238" y="61019"/>
                    <a:pt x="155" y="61186"/>
                    <a:pt x="0" y="61281"/>
                  </a:cubicBezTo>
                  <a:lnTo>
                    <a:pt x="0" y="63901"/>
                  </a:lnTo>
                  <a:cubicBezTo>
                    <a:pt x="155" y="64008"/>
                    <a:pt x="238" y="64175"/>
                    <a:pt x="238" y="64365"/>
                  </a:cubicBezTo>
                  <a:cubicBezTo>
                    <a:pt x="238" y="64556"/>
                    <a:pt x="155" y="64722"/>
                    <a:pt x="0" y="64829"/>
                  </a:cubicBezTo>
                  <a:lnTo>
                    <a:pt x="0" y="67639"/>
                  </a:lnTo>
                  <a:cubicBezTo>
                    <a:pt x="155" y="67747"/>
                    <a:pt x="238" y="67913"/>
                    <a:pt x="238" y="68104"/>
                  </a:cubicBezTo>
                  <a:cubicBezTo>
                    <a:pt x="238" y="68294"/>
                    <a:pt x="155" y="68461"/>
                    <a:pt x="0" y="68568"/>
                  </a:cubicBezTo>
                  <a:lnTo>
                    <a:pt x="0" y="71378"/>
                  </a:lnTo>
                  <a:cubicBezTo>
                    <a:pt x="155" y="71485"/>
                    <a:pt x="238" y="71640"/>
                    <a:pt x="238" y="71842"/>
                  </a:cubicBezTo>
                  <a:cubicBezTo>
                    <a:pt x="238" y="72033"/>
                    <a:pt x="155" y="72199"/>
                    <a:pt x="0" y="72295"/>
                  </a:cubicBezTo>
                  <a:lnTo>
                    <a:pt x="0" y="73057"/>
                  </a:lnTo>
                  <a:lnTo>
                    <a:pt x="163116" y="73057"/>
                  </a:lnTo>
                  <a:lnTo>
                    <a:pt x="161937" y="70497"/>
                  </a:lnTo>
                  <a:cubicBezTo>
                    <a:pt x="161866" y="70533"/>
                    <a:pt x="161806" y="70544"/>
                    <a:pt x="161711" y="70544"/>
                  </a:cubicBezTo>
                  <a:cubicBezTo>
                    <a:pt x="161413" y="70544"/>
                    <a:pt x="161151" y="70294"/>
                    <a:pt x="161151" y="69973"/>
                  </a:cubicBezTo>
                  <a:cubicBezTo>
                    <a:pt x="161151" y="69759"/>
                    <a:pt x="161270" y="69580"/>
                    <a:pt x="161461" y="69485"/>
                  </a:cubicBezTo>
                  <a:lnTo>
                    <a:pt x="158413" y="62877"/>
                  </a:lnTo>
                  <a:cubicBezTo>
                    <a:pt x="158306" y="62996"/>
                    <a:pt x="158163" y="63091"/>
                    <a:pt x="157984" y="63091"/>
                  </a:cubicBezTo>
                  <a:cubicBezTo>
                    <a:pt x="157663" y="63091"/>
                    <a:pt x="157413" y="62829"/>
                    <a:pt x="157413" y="62520"/>
                  </a:cubicBezTo>
                  <a:cubicBezTo>
                    <a:pt x="157413" y="62210"/>
                    <a:pt x="157663" y="61960"/>
                    <a:pt x="157984" y="61960"/>
                  </a:cubicBezTo>
                  <a:lnTo>
                    <a:pt x="157996" y="61960"/>
                  </a:lnTo>
                  <a:lnTo>
                    <a:pt x="156020" y="57674"/>
                  </a:lnTo>
                  <a:cubicBezTo>
                    <a:pt x="155746" y="57626"/>
                    <a:pt x="155555" y="57388"/>
                    <a:pt x="155555" y="57114"/>
                  </a:cubicBezTo>
                  <a:cubicBezTo>
                    <a:pt x="155555" y="57019"/>
                    <a:pt x="155579" y="56924"/>
                    <a:pt x="155627" y="56840"/>
                  </a:cubicBezTo>
                  <a:lnTo>
                    <a:pt x="154828" y="55103"/>
                  </a:lnTo>
                  <a:lnTo>
                    <a:pt x="154828" y="55103"/>
                  </a:lnTo>
                  <a:cubicBezTo>
                    <a:pt x="154829" y="55114"/>
                    <a:pt x="154829" y="55126"/>
                    <a:pt x="154829" y="55138"/>
                  </a:cubicBezTo>
                  <a:cubicBezTo>
                    <a:pt x="154829" y="55435"/>
                    <a:pt x="154567" y="55709"/>
                    <a:pt x="154258" y="55709"/>
                  </a:cubicBezTo>
                  <a:cubicBezTo>
                    <a:pt x="153948" y="55709"/>
                    <a:pt x="153698" y="55459"/>
                    <a:pt x="153698" y="55138"/>
                  </a:cubicBezTo>
                  <a:cubicBezTo>
                    <a:pt x="153698" y="54828"/>
                    <a:pt x="153948" y="54578"/>
                    <a:pt x="154258" y="54578"/>
                  </a:cubicBezTo>
                  <a:cubicBezTo>
                    <a:pt x="154413" y="54578"/>
                    <a:pt x="154561" y="54646"/>
                    <a:pt x="154668" y="54755"/>
                  </a:cubicBezTo>
                  <a:lnTo>
                    <a:pt x="154668" y="54755"/>
                  </a:lnTo>
                  <a:lnTo>
                    <a:pt x="152567" y="50185"/>
                  </a:lnTo>
                  <a:cubicBezTo>
                    <a:pt x="152507" y="50197"/>
                    <a:pt x="152448" y="50209"/>
                    <a:pt x="152388" y="50209"/>
                  </a:cubicBezTo>
                  <a:cubicBezTo>
                    <a:pt x="152079" y="50209"/>
                    <a:pt x="151817" y="49959"/>
                    <a:pt x="151817" y="49649"/>
                  </a:cubicBezTo>
                  <a:cubicBezTo>
                    <a:pt x="151817" y="49435"/>
                    <a:pt x="151924" y="49256"/>
                    <a:pt x="152102" y="49173"/>
                  </a:cubicBezTo>
                  <a:lnTo>
                    <a:pt x="149066" y="42577"/>
                  </a:lnTo>
                  <a:cubicBezTo>
                    <a:pt x="148959" y="42684"/>
                    <a:pt x="148828" y="42755"/>
                    <a:pt x="148662" y="42755"/>
                  </a:cubicBezTo>
                  <a:cubicBezTo>
                    <a:pt x="148352" y="42755"/>
                    <a:pt x="148102" y="42505"/>
                    <a:pt x="148102" y="42196"/>
                  </a:cubicBezTo>
                  <a:cubicBezTo>
                    <a:pt x="148102" y="41898"/>
                    <a:pt x="148340" y="41660"/>
                    <a:pt x="148638" y="41636"/>
                  </a:cubicBezTo>
                  <a:lnTo>
                    <a:pt x="146530" y="37100"/>
                  </a:lnTo>
                  <a:cubicBezTo>
                    <a:pt x="146352" y="37017"/>
                    <a:pt x="146221" y="36814"/>
                    <a:pt x="146221" y="36612"/>
                  </a:cubicBezTo>
                  <a:cubicBezTo>
                    <a:pt x="146221" y="36564"/>
                    <a:pt x="146221" y="36516"/>
                    <a:pt x="146233" y="36481"/>
                  </a:cubicBezTo>
                  <a:lnTo>
                    <a:pt x="145459" y="34814"/>
                  </a:lnTo>
                  <a:cubicBezTo>
                    <a:pt x="145435" y="35088"/>
                    <a:pt x="145197" y="35302"/>
                    <a:pt x="144911" y="35302"/>
                  </a:cubicBezTo>
                  <a:cubicBezTo>
                    <a:pt x="144602" y="35302"/>
                    <a:pt x="144352" y="35052"/>
                    <a:pt x="144352" y="34731"/>
                  </a:cubicBezTo>
                  <a:cubicBezTo>
                    <a:pt x="144352" y="34421"/>
                    <a:pt x="144602" y="34171"/>
                    <a:pt x="144911" y="34171"/>
                  </a:cubicBezTo>
                  <a:cubicBezTo>
                    <a:pt x="145030" y="34171"/>
                    <a:pt x="145137" y="34195"/>
                    <a:pt x="145221" y="34254"/>
                  </a:cubicBezTo>
                  <a:lnTo>
                    <a:pt x="143125" y="29694"/>
                  </a:lnTo>
                  <a:lnTo>
                    <a:pt x="143054" y="29694"/>
                  </a:lnTo>
                  <a:cubicBezTo>
                    <a:pt x="142744" y="29694"/>
                    <a:pt x="142482" y="29432"/>
                    <a:pt x="142482" y="29123"/>
                  </a:cubicBezTo>
                  <a:cubicBezTo>
                    <a:pt x="142482" y="28956"/>
                    <a:pt x="142566" y="28813"/>
                    <a:pt x="142661" y="28706"/>
                  </a:cubicBezTo>
                  <a:lnTo>
                    <a:pt x="139637" y="22110"/>
                  </a:lnTo>
                  <a:cubicBezTo>
                    <a:pt x="139541" y="22169"/>
                    <a:pt x="139434" y="22217"/>
                    <a:pt x="139315" y="22217"/>
                  </a:cubicBezTo>
                  <a:cubicBezTo>
                    <a:pt x="139018" y="22217"/>
                    <a:pt x="138756" y="21967"/>
                    <a:pt x="138756" y="21658"/>
                  </a:cubicBezTo>
                  <a:cubicBezTo>
                    <a:pt x="138756" y="21396"/>
                    <a:pt x="138934" y="21181"/>
                    <a:pt x="139172" y="21122"/>
                  </a:cubicBezTo>
                  <a:lnTo>
                    <a:pt x="136982" y="16383"/>
                  </a:lnTo>
                  <a:cubicBezTo>
                    <a:pt x="136946" y="16335"/>
                    <a:pt x="136922" y="16276"/>
                    <a:pt x="136910" y="16216"/>
                  </a:cubicBezTo>
                  <a:lnTo>
                    <a:pt x="136089" y="14430"/>
                  </a:lnTo>
                  <a:cubicBezTo>
                    <a:pt x="135993" y="14633"/>
                    <a:pt x="135803" y="14764"/>
                    <a:pt x="135577" y="14764"/>
                  </a:cubicBezTo>
                  <a:cubicBezTo>
                    <a:pt x="135267" y="14764"/>
                    <a:pt x="135017" y="14514"/>
                    <a:pt x="135017" y="14192"/>
                  </a:cubicBezTo>
                  <a:cubicBezTo>
                    <a:pt x="135017" y="13883"/>
                    <a:pt x="135267" y="13633"/>
                    <a:pt x="135577" y="13633"/>
                  </a:cubicBezTo>
                  <a:cubicBezTo>
                    <a:pt x="135636" y="13633"/>
                    <a:pt x="135684" y="13645"/>
                    <a:pt x="135731" y="13657"/>
                  </a:cubicBezTo>
                  <a:lnTo>
                    <a:pt x="133660" y="9156"/>
                  </a:lnTo>
                  <a:cubicBezTo>
                    <a:pt x="133386" y="9120"/>
                    <a:pt x="133160" y="8882"/>
                    <a:pt x="133160" y="8596"/>
                  </a:cubicBezTo>
                  <a:cubicBezTo>
                    <a:pt x="133160" y="8477"/>
                    <a:pt x="133183" y="8382"/>
                    <a:pt x="133267" y="8287"/>
                  </a:cubicBezTo>
                  <a:lnTo>
                    <a:pt x="130207" y="1667"/>
                  </a:lnTo>
                  <a:cubicBezTo>
                    <a:pt x="130135" y="1691"/>
                    <a:pt x="130064" y="1715"/>
                    <a:pt x="129993" y="1715"/>
                  </a:cubicBezTo>
                  <a:cubicBezTo>
                    <a:pt x="129695" y="1715"/>
                    <a:pt x="129421" y="1453"/>
                    <a:pt x="129421" y="1143"/>
                  </a:cubicBezTo>
                  <a:cubicBezTo>
                    <a:pt x="129421" y="917"/>
                    <a:pt x="129552" y="738"/>
                    <a:pt x="129731" y="643"/>
                  </a:cubicBezTo>
                  <a:lnTo>
                    <a:pt x="129433" y="1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 name="Google Shape;17;p2"/>
            <p:cNvSpPr/>
            <p:nvPr/>
          </p:nvSpPr>
          <p:spPr>
            <a:xfrm>
              <a:off x="5208952"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 name="Google Shape;18;p2"/>
            <p:cNvSpPr/>
            <p:nvPr/>
          </p:nvSpPr>
          <p:spPr>
            <a:xfrm>
              <a:off x="5208952" y="1925382"/>
              <a:ext cx="15977" cy="28243"/>
            </a:xfrm>
            <a:custGeom>
              <a:avLst/>
              <a:gdLst/>
              <a:ahLst/>
              <a:cxnLst/>
              <a:rect l="l" t="t" r="r" b="b"/>
              <a:pathLst>
                <a:path w="465" h="822" extrusionOk="0">
                  <a:moveTo>
                    <a:pt x="84" y="0"/>
                  </a:moveTo>
                  <a:cubicBezTo>
                    <a:pt x="36" y="84"/>
                    <a:pt x="0" y="179"/>
                    <a:pt x="0" y="286"/>
                  </a:cubicBezTo>
                  <a:cubicBezTo>
                    <a:pt x="0" y="548"/>
                    <a:pt x="191" y="774"/>
                    <a:pt x="465" y="822"/>
                  </a:cubicBezTo>
                  <a:lnTo>
                    <a:pt x="8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 name="Google Shape;19;p2"/>
            <p:cNvSpPr/>
            <p:nvPr/>
          </p:nvSpPr>
          <p:spPr>
            <a:xfrm>
              <a:off x="4952840" y="153100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 name="Google Shape;20;p2"/>
            <p:cNvSpPr/>
            <p:nvPr/>
          </p:nvSpPr>
          <p:spPr>
            <a:xfrm>
              <a:off x="4952840" y="1403365"/>
              <a:ext cx="33191" cy="38104"/>
            </a:xfrm>
            <a:custGeom>
              <a:avLst/>
              <a:gdLst/>
              <a:ahLst/>
              <a:cxnLst/>
              <a:rect l="l" t="t" r="r" b="b"/>
              <a:pathLst>
                <a:path w="966" h="1109" extrusionOk="0">
                  <a:moveTo>
                    <a:pt x="537" y="1"/>
                  </a:moveTo>
                  <a:cubicBezTo>
                    <a:pt x="239" y="13"/>
                    <a:pt x="1" y="263"/>
                    <a:pt x="1" y="549"/>
                  </a:cubicBezTo>
                  <a:cubicBezTo>
                    <a:pt x="1" y="858"/>
                    <a:pt x="251" y="1108"/>
                    <a:pt x="572" y="1108"/>
                  </a:cubicBezTo>
                  <a:cubicBezTo>
                    <a:pt x="727" y="1108"/>
                    <a:pt x="870" y="1037"/>
                    <a:pt x="965" y="930"/>
                  </a:cubicBezTo>
                  <a:lnTo>
                    <a:pt x="5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 name="Google Shape;21;p2"/>
            <p:cNvSpPr/>
            <p:nvPr/>
          </p:nvSpPr>
          <p:spPr>
            <a:xfrm>
              <a:off x="5016679"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 name="Google Shape;22;p2"/>
            <p:cNvSpPr/>
            <p:nvPr/>
          </p:nvSpPr>
          <p:spPr>
            <a:xfrm>
              <a:off x="4952840"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 name="Google Shape;23;p2"/>
            <p:cNvSpPr/>
            <p:nvPr/>
          </p:nvSpPr>
          <p:spPr>
            <a:xfrm>
              <a:off x="5080896"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 name="Google Shape;24;p2"/>
            <p:cNvSpPr/>
            <p:nvPr/>
          </p:nvSpPr>
          <p:spPr>
            <a:xfrm>
              <a:off x="4952840" y="1659065"/>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 name="Google Shape;25;p2"/>
            <p:cNvSpPr/>
            <p:nvPr/>
          </p:nvSpPr>
          <p:spPr>
            <a:xfrm>
              <a:off x="5081309" y="1661917"/>
              <a:ext cx="25391" cy="36043"/>
            </a:xfrm>
            <a:custGeom>
              <a:avLst/>
              <a:gdLst/>
              <a:ahLst/>
              <a:cxnLst/>
              <a:rect l="l" t="t" r="r" b="b"/>
              <a:pathLst>
                <a:path w="739" h="1049" extrusionOk="0">
                  <a:moveTo>
                    <a:pt x="286" y="1"/>
                  </a:moveTo>
                  <a:cubicBezTo>
                    <a:pt x="108" y="108"/>
                    <a:pt x="0" y="286"/>
                    <a:pt x="0" y="477"/>
                  </a:cubicBezTo>
                  <a:cubicBezTo>
                    <a:pt x="0" y="775"/>
                    <a:pt x="250" y="1048"/>
                    <a:pt x="560" y="1048"/>
                  </a:cubicBezTo>
                  <a:cubicBezTo>
                    <a:pt x="620" y="1048"/>
                    <a:pt x="679" y="1025"/>
                    <a:pt x="739" y="1013"/>
                  </a:cubicBezTo>
                  <a:lnTo>
                    <a:pt x="28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 name="Google Shape;26;p2"/>
            <p:cNvSpPr/>
            <p:nvPr/>
          </p:nvSpPr>
          <p:spPr>
            <a:xfrm>
              <a:off x="5016679"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 name="Google Shape;27;p2"/>
            <p:cNvSpPr/>
            <p:nvPr/>
          </p:nvSpPr>
          <p:spPr>
            <a:xfrm>
              <a:off x="5144701" y="1978982"/>
              <a:ext cx="38894" cy="38894"/>
            </a:xfrm>
            <a:custGeom>
              <a:avLst/>
              <a:gdLst/>
              <a:ahLst/>
              <a:cxnLst/>
              <a:rect l="l" t="t" r="r" b="b"/>
              <a:pathLst>
                <a:path w="1132"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 name="Google Shape;28;p2"/>
            <p:cNvSpPr/>
            <p:nvPr/>
          </p:nvSpPr>
          <p:spPr>
            <a:xfrm>
              <a:off x="5016679"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 name="Google Shape;29;p2"/>
            <p:cNvSpPr/>
            <p:nvPr/>
          </p:nvSpPr>
          <p:spPr>
            <a:xfrm>
              <a:off x="4952840" y="204361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 name="Google Shape;30;p2"/>
            <p:cNvSpPr/>
            <p:nvPr/>
          </p:nvSpPr>
          <p:spPr>
            <a:xfrm>
              <a:off x="5080896" y="2043611"/>
              <a:ext cx="38894" cy="38894"/>
            </a:xfrm>
            <a:custGeom>
              <a:avLst/>
              <a:gdLst/>
              <a:ahLst/>
              <a:cxnLst/>
              <a:rect l="l" t="t" r="r" b="b"/>
              <a:pathLst>
                <a:path w="1132" h="1132" extrusionOk="0">
                  <a:moveTo>
                    <a:pt x="560" y="0"/>
                  </a:moveTo>
                  <a:cubicBezTo>
                    <a:pt x="251" y="0"/>
                    <a:pt x="1" y="250"/>
                    <a:pt x="1" y="560"/>
                  </a:cubicBezTo>
                  <a:cubicBezTo>
                    <a:pt x="12"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 name="Google Shape;31;p2"/>
            <p:cNvSpPr/>
            <p:nvPr/>
          </p:nvSpPr>
          <p:spPr>
            <a:xfrm>
              <a:off x="4952840" y="1915143"/>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 name="Google Shape;32;p2"/>
            <p:cNvSpPr/>
            <p:nvPr/>
          </p:nvSpPr>
          <p:spPr>
            <a:xfrm>
              <a:off x="5080896" y="1915143"/>
              <a:ext cx="38894" cy="38894"/>
            </a:xfrm>
            <a:custGeom>
              <a:avLst/>
              <a:gdLst/>
              <a:ahLst/>
              <a:cxnLst/>
              <a:rect l="l" t="t" r="r" b="b"/>
              <a:pathLst>
                <a:path w="1132" h="1132" extrusionOk="0">
                  <a:moveTo>
                    <a:pt x="560" y="1"/>
                  </a:moveTo>
                  <a:cubicBezTo>
                    <a:pt x="251" y="1"/>
                    <a:pt x="1" y="251"/>
                    <a:pt x="1" y="560"/>
                  </a:cubicBezTo>
                  <a:cubicBezTo>
                    <a:pt x="12"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 name="Google Shape;33;p2"/>
            <p:cNvSpPr/>
            <p:nvPr/>
          </p:nvSpPr>
          <p:spPr>
            <a:xfrm>
              <a:off x="5144701" y="1851338"/>
              <a:ext cx="38894" cy="38894"/>
            </a:xfrm>
            <a:custGeom>
              <a:avLst/>
              <a:gdLst/>
              <a:ahLst/>
              <a:cxnLst/>
              <a:rect l="l" t="t" r="r" b="b"/>
              <a:pathLst>
                <a:path w="1132"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 name="Google Shape;34;p2"/>
            <p:cNvSpPr/>
            <p:nvPr/>
          </p:nvSpPr>
          <p:spPr>
            <a:xfrm>
              <a:off x="5016679"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 name="Google Shape;35;p2"/>
            <p:cNvSpPr/>
            <p:nvPr/>
          </p:nvSpPr>
          <p:spPr>
            <a:xfrm>
              <a:off x="4760568" y="960340"/>
              <a:ext cx="22127" cy="33156"/>
            </a:xfrm>
            <a:custGeom>
              <a:avLst/>
              <a:gdLst/>
              <a:ahLst/>
              <a:cxnLst/>
              <a:rect l="l" t="t" r="r" b="b"/>
              <a:pathLst>
                <a:path w="644" h="965" extrusionOk="0">
                  <a:moveTo>
                    <a:pt x="191" y="1"/>
                  </a:moveTo>
                  <a:cubicBezTo>
                    <a:pt x="72" y="96"/>
                    <a:pt x="1" y="239"/>
                    <a:pt x="1" y="405"/>
                  </a:cubicBezTo>
                  <a:cubicBezTo>
                    <a:pt x="1" y="715"/>
                    <a:pt x="251" y="965"/>
                    <a:pt x="572" y="965"/>
                  </a:cubicBezTo>
                  <a:lnTo>
                    <a:pt x="644" y="965"/>
                  </a:lnTo>
                  <a:lnTo>
                    <a:pt x="19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 name="Google Shape;36;p2"/>
            <p:cNvSpPr/>
            <p:nvPr/>
          </p:nvSpPr>
          <p:spPr>
            <a:xfrm>
              <a:off x="4696763"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 name="Google Shape;37;p2"/>
            <p:cNvSpPr/>
            <p:nvPr/>
          </p:nvSpPr>
          <p:spPr>
            <a:xfrm>
              <a:off x="4696763"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 name="Google Shape;38;p2"/>
            <p:cNvSpPr/>
            <p:nvPr/>
          </p:nvSpPr>
          <p:spPr>
            <a:xfrm>
              <a:off x="4889036" y="1225832"/>
              <a:ext cx="10273" cy="21303"/>
            </a:xfrm>
            <a:custGeom>
              <a:avLst/>
              <a:gdLst/>
              <a:ahLst/>
              <a:cxnLst/>
              <a:rect l="l" t="t" r="r" b="b"/>
              <a:pathLst>
                <a:path w="299" h="620" extrusionOk="0">
                  <a:moveTo>
                    <a:pt x="12" y="1"/>
                  </a:moveTo>
                  <a:cubicBezTo>
                    <a:pt x="1" y="48"/>
                    <a:pt x="1" y="84"/>
                    <a:pt x="1" y="132"/>
                  </a:cubicBezTo>
                  <a:cubicBezTo>
                    <a:pt x="1" y="346"/>
                    <a:pt x="120" y="536"/>
                    <a:pt x="298" y="620"/>
                  </a:cubicBezTo>
                  <a:lnTo>
                    <a:pt x="1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 name="Google Shape;39;p2"/>
            <p:cNvSpPr/>
            <p:nvPr/>
          </p:nvSpPr>
          <p:spPr>
            <a:xfrm>
              <a:off x="4760568" y="1210714"/>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 name="Google Shape;40;p2"/>
            <p:cNvSpPr/>
            <p:nvPr/>
          </p:nvSpPr>
          <p:spPr>
            <a:xfrm>
              <a:off x="4696763"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 name="Google Shape;41;p2"/>
            <p:cNvSpPr/>
            <p:nvPr/>
          </p:nvSpPr>
          <p:spPr>
            <a:xfrm>
              <a:off x="4824407" y="1274519"/>
              <a:ext cx="38894" cy="38894"/>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 name="Google Shape;42;p2"/>
            <p:cNvSpPr/>
            <p:nvPr/>
          </p:nvSpPr>
          <p:spPr>
            <a:xfrm>
              <a:off x="4696763"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 name="Google Shape;43;p2"/>
            <p:cNvSpPr/>
            <p:nvPr/>
          </p:nvSpPr>
          <p:spPr>
            <a:xfrm>
              <a:off x="4825231" y="1147631"/>
              <a:ext cx="38070" cy="37726"/>
            </a:xfrm>
            <a:custGeom>
              <a:avLst/>
              <a:gdLst/>
              <a:ahLst/>
              <a:cxnLst/>
              <a:rect l="l" t="t" r="r" b="b"/>
              <a:pathLst>
                <a:path w="1108" h="1098" extrusionOk="0">
                  <a:moveTo>
                    <a:pt x="516" y="1"/>
                  </a:moveTo>
                  <a:cubicBezTo>
                    <a:pt x="217" y="1"/>
                    <a:pt x="0" y="232"/>
                    <a:pt x="0" y="538"/>
                  </a:cubicBezTo>
                  <a:cubicBezTo>
                    <a:pt x="0" y="848"/>
                    <a:pt x="250" y="1098"/>
                    <a:pt x="560" y="1098"/>
                  </a:cubicBezTo>
                  <a:cubicBezTo>
                    <a:pt x="845" y="1098"/>
                    <a:pt x="1084" y="872"/>
                    <a:pt x="1107" y="610"/>
                  </a:cubicBezTo>
                  <a:lnTo>
                    <a:pt x="869" y="86"/>
                  </a:lnTo>
                  <a:cubicBezTo>
                    <a:pt x="786" y="26"/>
                    <a:pt x="679" y="3"/>
                    <a:pt x="560" y="3"/>
                  </a:cubicBezTo>
                  <a:cubicBezTo>
                    <a:pt x="545" y="2"/>
                    <a:pt x="530" y="1"/>
                    <a:pt x="5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 name="Google Shape;44;p2"/>
            <p:cNvSpPr/>
            <p:nvPr/>
          </p:nvSpPr>
          <p:spPr>
            <a:xfrm>
              <a:off x="4760568" y="1082659"/>
              <a:ext cx="38929" cy="38894"/>
            </a:xfrm>
            <a:custGeom>
              <a:avLst/>
              <a:gdLst/>
              <a:ahLst/>
              <a:cxnLst/>
              <a:rect l="l" t="t" r="r" b="b"/>
              <a:pathLst>
                <a:path w="1133"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 name="Google Shape;45;p2"/>
            <p:cNvSpPr/>
            <p:nvPr/>
          </p:nvSpPr>
          <p:spPr>
            <a:xfrm>
              <a:off x="4888624" y="1466792"/>
              <a:ext cx="38894" cy="38894"/>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 name="Google Shape;46;p2"/>
            <p:cNvSpPr/>
            <p:nvPr/>
          </p:nvSpPr>
          <p:spPr>
            <a:xfrm>
              <a:off x="4760568" y="1467204"/>
              <a:ext cx="38929" cy="38894"/>
            </a:xfrm>
            <a:custGeom>
              <a:avLst/>
              <a:gdLst/>
              <a:ahLst/>
              <a:cxnLst/>
              <a:rect l="l" t="t" r="r" b="b"/>
              <a:pathLst>
                <a:path w="1133"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 name="Google Shape;47;p2"/>
            <p:cNvSpPr/>
            <p:nvPr/>
          </p:nvSpPr>
          <p:spPr>
            <a:xfrm>
              <a:off x="4696763"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 name="Google Shape;48;p2"/>
            <p:cNvSpPr/>
            <p:nvPr/>
          </p:nvSpPr>
          <p:spPr>
            <a:xfrm>
              <a:off x="4824407" y="1531009"/>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 name="Google Shape;49;p2"/>
            <p:cNvSpPr/>
            <p:nvPr/>
          </p:nvSpPr>
          <p:spPr>
            <a:xfrm>
              <a:off x="4696763"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 name="Google Shape;50;p2"/>
            <p:cNvSpPr/>
            <p:nvPr/>
          </p:nvSpPr>
          <p:spPr>
            <a:xfrm>
              <a:off x="4824407" y="1402575"/>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 name="Google Shape;51;p2"/>
            <p:cNvSpPr/>
            <p:nvPr/>
          </p:nvSpPr>
          <p:spPr>
            <a:xfrm>
              <a:off x="4888624" y="1338736"/>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 name="Google Shape;52;p2"/>
            <p:cNvSpPr/>
            <p:nvPr/>
          </p:nvSpPr>
          <p:spPr>
            <a:xfrm>
              <a:off x="4760568" y="1338736"/>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 name="Google Shape;53;p2"/>
            <p:cNvSpPr/>
            <p:nvPr/>
          </p:nvSpPr>
          <p:spPr>
            <a:xfrm>
              <a:off x="4888624" y="1722870"/>
              <a:ext cx="38894" cy="38894"/>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 name="Google Shape;54;p2"/>
            <p:cNvSpPr/>
            <p:nvPr/>
          </p:nvSpPr>
          <p:spPr>
            <a:xfrm>
              <a:off x="4760568" y="1723282"/>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 name="Google Shape;55;p2"/>
            <p:cNvSpPr/>
            <p:nvPr/>
          </p:nvSpPr>
          <p:spPr>
            <a:xfrm>
              <a:off x="4696763" y="1787121"/>
              <a:ext cx="38894" cy="38894"/>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 name="Google Shape;56;p2"/>
            <p:cNvSpPr/>
            <p:nvPr/>
          </p:nvSpPr>
          <p:spPr>
            <a:xfrm>
              <a:off x="4824407"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 name="Google Shape;57;p2"/>
            <p:cNvSpPr/>
            <p:nvPr/>
          </p:nvSpPr>
          <p:spPr>
            <a:xfrm>
              <a:off x="4696763"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 name="Google Shape;58;p2"/>
            <p:cNvSpPr/>
            <p:nvPr/>
          </p:nvSpPr>
          <p:spPr>
            <a:xfrm>
              <a:off x="4824407" y="1659065"/>
              <a:ext cx="38894" cy="38894"/>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 name="Google Shape;59;p2"/>
            <p:cNvSpPr/>
            <p:nvPr/>
          </p:nvSpPr>
          <p:spPr>
            <a:xfrm>
              <a:off x="4888624" y="1594848"/>
              <a:ext cx="38894" cy="38894"/>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 name="Google Shape;60;p2"/>
            <p:cNvSpPr/>
            <p:nvPr/>
          </p:nvSpPr>
          <p:spPr>
            <a:xfrm>
              <a:off x="4760568" y="1594848"/>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 name="Google Shape;61;p2"/>
            <p:cNvSpPr/>
            <p:nvPr/>
          </p:nvSpPr>
          <p:spPr>
            <a:xfrm>
              <a:off x="4888624"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 name="Google Shape;62;p2"/>
            <p:cNvSpPr/>
            <p:nvPr/>
          </p:nvSpPr>
          <p:spPr>
            <a:xfrm>
              <a:off x="4760568" y="1979359"/>
              <a:ext cx="38929" cy="38929"/>
            </a:xfrm>
            <a:custGeom>
              <a:avLst/>
              <a:gdLst/>
              <a:ahLst/>
              <a:cxnLst/>
              <a:rect l="l" t="t" r="r" b="b"/>
              <a:pathLst>
                <a:path w="1133"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 name="Google Shape;63;p2"/>
            <p:cNvSpPr/>
            <p:nvPr/>
          </p:nvSpPr>
          <p:spPr>
            <a:xfrm>
              <a:off x="4696763"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 name="Google Shape;64;p2"/>
            <p:cNvSpPr/>
            <p:nvPr/>
          </p:nvSpPr>
          <p:spPr>
            <a:xfrm>
              <a:off x="4824407" y="2043611"/>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 name="Google Shape;65;p2"/>
            <p:cNvSpPr/>
            <p:nvPr/>
          </p:nvSpPr>
          <p:spPr>
            <a:xfrm>
              <a:off x="4696763"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 name="Google Shape;66;p2"/>
            <p:cNvSpPr/>
            <p:nvPr/>
          </p:nvSpPr>
          <p:spPr>
            <a:xfrm>
              <a:off x="4824407" y="1915143"/>
              <a:ext cx="38894" cy="38894"/>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 name="Google Shape;67;p2"/>
            <p:cNvSpPr/>
            <p:nvPr/>
          </p:nvSpPr>
          <p:spPr>
            <a:xfrm>
              <a:off x="4888624" y="1851338"/>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 name="Google Shape;68;p2"/>
            <p:cNvSpPr/>
            <p:nvPr/>
          </p:nvSpPr>
          <p:spPr>
            <a:xfrm>
              <a:off x="4760568" y="1851338"/>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 name="Google Shape;69;p2"/>
            <p:cNvSpPr/>
            <p:nvPr/>
          </p:nvSpPr>
          <p:spPr>
            <a:xfrm>
              <a:off x="4440273" y="258352"/>
              <a:ext cx="17626" cy="30305"/>
            </a:xfrm>
            <a:custGeom>
              <a:avLst/>
              <a:gdLst/>
              <a:ahLst/>
              <a:cxnLst/>
              <a:rect l="l" t="t" r="r" b="b"/>
              <a:pathLst>
                <a:path w="513" h="882" extrusionOk="0">
                  <a:moveTo>
                    <a:pt x="108" y="0"/>
                  </a:moveTo>
                  <a:cubicBezTo>
                    <a:pt x="48" y="84"/>
                    <a:pt x="0" y="191"/>
                    <a:pt x="0" y="310"/>
                  </a:cubicBezTo>
                  <a:cubicBezTo>
                    <a:pt x="12" y="620"/>
                    <a:pt x="227" y="846"/>
                    <a:pt x="512" y="882"/>
                  </a:cubicBezTo>
                  <a:lnTo>
                    <a:pt x="10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 name="Google Shape;70;p2"/>
            <p:cNvSpPr/>
            <p:nvPr/>
          </p:nvSpPr>
          <p:spPr>
            <a:xfrm>
              <a:off x="4504490" y="442860"/>
              <a:ext cx="36867" cy="38482"/>
            </a:xfrm>
            <a:custGeom>
              <a:avLst/>
              <a:gdLst/>
              <a:ahLst/>
              <a:cxnLst/>
              <a:rect l="l" t="t" r="r" b="b"/>
              <a:pathLst>
                <a:path w="1073" h="1120" extrusionOk="0">
                  <a:moveTo>
                    <a:pt x="560" y="0"/>
                  </a:moveTo>
                  <a:cubicBezTo>
                    <a:pt x="251" y="0"/>
                    <a:pt x="1" y="238"/>
                    <a:pt x="1" y="548"/>
                  </a:cubicBezTo>
                  <a:cubicBezTo>
                    <a:pt x="1" y="869"/>
                    <a:pt x="251" y="1119"/>
                    <a:pt x="560" y="1119"/>
                  </a:cubicBezTo>
                  <a:cubicBezTo>
                    <a:pt x="786" y="1119"/>
                    <a:pt x="977" y="988"/>
                    <a:pt x="1072" y="786"/>
                  </a:cubicBezTo>
                  <a:lnTo>
                    <a:pt x="715" y="36"/>
                  </a:lnTo>
                  <a:cubicBezTo>
                    <a:pt x="667" y="12"/>
                    <a:pt x="608"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 name="Google Shape;71;p2"/>
            <p:cNvSpPr/>
            <p:nvPr/>
          </p:nvSpPr>
          <p:spPr>
            <a:xfrm>
              <a:off x="4440685" y="506252"/>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 name="Google Shape;72;p2"/>
            <p:cNvSpPr/>
            <p:nvPr/>
          </p:nvSpPr>
          <p:spPr>
            <a:xfrm>
              <a:off x="4569532" y="531197"/>
              <a:ext cx="2508" cy="5772"/>
            </a:xfrm>
            <a:custGeom>
              <a:avLst/>
              <a:gdLst/>
              <a:ahLst/>
              <a:cxnLst/>
              <a:rect l="l" t="t" r="r" b="b"/>
              <a:pathLst>
                <a:path w="73" h="168" extrusionOk="0">
                  <a:moveTo>
                    <a:pt x="1" y="1"/>
                  </a:moveTo>
                  <a:cubicBezTo>
                    <a:pt x="13" y="60"/>
                    <a:pt x="36" y="120"/>
                    <a:pt x="72" y="168"/>
                  </a:cubicBezTo>
                  <a:lnTo>
                    <a:pt x="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 name="Google Shape;73;p2"/>
            <p:cNvSpPr/>
            <p:nvPr/>
          </p:nvSpPr>
          <p:spPr>
            <a:xfrm>
              <a:off x="4440685" y="377818"/>
              <a:ext cx="38482" cy="38894"/>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 name="Google Shape;74;p2"/>
            <p:cNvSpPr/>
            <p:nvPr/>
          </p:nvSpPr>
          <p:spPr>
            <a:xfrm>
              <a:off x="4632958" y="699350"/>
              <a:ext cx="29892" cy="38070"/>
            </a:xfrm>
            <a:custGeom>
              <a:avLst/>
              <a:gdLst/>
              <a:ahLst/>
              <a:cxnLst/>
              <a:rect l="l" t="t" r="r" b="b"/>
              <a:pathLst>
                <a:path w="870" h="1108" extrusionOk="0">
                  <a:moveTo>
                    <a:pt x="417" y="0"/>
                  </a:moveTo>
                  <a:cubicBezTo>
                    <a:pt x="179" y="72"/>
                    <a:pt x="0" y="286"/>
                    <a:pt x="0" y="548"/>
                  </a:cubicBezTo>
                  <a:cubicBezTo>
                    <a:pt x="0" y="846"/>
                    <a:pt x="250" y="1108"/>
                    <a:pt x="560" y="1108"/>
                  </a:cubicBezTo>
                  <a:cubicBezTo>
                    <a:pt x="679" y="1108"/>
                    <a:pt x="786" y="1060"/>
                    <a:pt x="869" y="1001"/>
                  </a:cubicBezTo>
                  <a:lnTo>
                    <a:pt x="41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 name="Google Shape;75;p2"/>
            <p:cNvSpPr/>
            <p:nvPr/>
          </p:nvSpPr>
          <p:spPr>
            <a:xfrm>
              <a:off x="4504490"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 name="Google Shape;76;p2"/>
            <p:cNvSpPr/>
            <p:nvPr/>
          </p:nvSpPr>
          <p:spPr>
            <a:xfrm>
              <a:off x="4440685" y="762330"/>
              <a:ext cx="38482" cy="38929"/>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 name="Google Shape;77;p2"/>
            <p:cNvSpPr/>
            <p:nvPr/>
          </p:nvSpPr>
          <p:spPr>
            <a:xfrm>
              <a:off x="4568329" y="762330"/>
              <a:ext cx="38894" cy="38929"/>
            </a:xfrm>
            <a:custGeom>
              <a:avLst/>
              <a:gdLst/>
              <a:ahLst/>
              <a:cxnLst/>
              <a:rect l="l" t="t" r="r" b="b"/>
              <a:pathLst>
                <a:path w="1132" h="1133"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 name="Google Shape;78;p2"/>
            <p:cNvSpPr/>
            <p:nvPr/>
          </p:nvSpPr>
          <p:spPr>
            <a:xfrm>
              <a:off x="4440685" y="634308"/>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 name="Google Shape;79;p2"/>
            <p:cNvSpPr/>
            <p:nvPr/>
          </p:nvSpPr>
          <p:spPr>
            <a:xfrm>
              <a:off x="4568329" y="634308"/>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 name="Google Shape;80;p2"/>
            <p:cNvSpPr/>
            <p:nvPr/>
          </p:nvSpPr>
          <p:spPr>
            <a:xfrm>
              <a:off x="4504490" y="570881"/>
              <a:ext cx="38894" cy="38482"/>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 name="Google Shape;81;p2"/>
            <p:cNvSpPr/>
            <p:nvPr/>
          </p:nvSpPr>
          <p:spPr>
            <a:xfrm>
              <a:off x="4632134" y="954603"/>
              <a:ext cx="38894" cy="38894"/>
            </a:xfrm>
            <a:custGeom>
              <a:avLst/>
              <a:gdLst/>
              <a:ahLst/>
              <a:cxnLst/>
              <a:rect l="l" t="t" r="r" b="b"/>
              <a:pathLst>
                <a:path w="1132" h="1132" extrusionOk="0">
                  <a:moveTo>
                    <a:pt x="572" y="1"/>
                  </a:moveTo>
                  <a:cubicBezTo>
                    <a:pt x="262" y="1"/>
                    <a:pt x="0" y="263"/>
                    <a:pt x="0" y="572"/>
                  </a:cubicBezTo>
                  <a:cubicBezTo>
                    <a:pt x="24"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 name="Google Shape;82;p2"/>
            <p:cNvSpPr/>
            <p:nvPr/>
          </p:nvSpPr>
          <p:spPr>
            <a:xfrm>
              <a:off x="4504490"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 name="Google Shape;83;p2"/>
            <p:cNvSpPr/>
            <p:nvPr/>
          </p:nvSpPr>
          <p:spPr>
            <a:xfrm>
              <a:off x="4440685" y="1018854"/>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 name="Google Shape;84;p2"/>
            <p:cNvSpPr/>
            <p:nvPr/>
          </p:nvSpPr>
          <p:spPr>
            <a:xfrm>
              <a:off x="4568329" y="1018854"/>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 name="Google Shape;85;p2"/>
            <p:cNvSpPr/>
            <p:nvPr/>
          </p:nvSpPr>
          <p:spPr>
            <a:xfrm>
              <a:off x="4440685" y="890386"/>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 name="Google Shape;86;p2"/>
            <p:cNvSpPr/>
            <p:nvPr/>
          </p:nvSpPr>
          <p:spPr>
            <a:xfrm>
              <a:off x="4568329" y="890386"/>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 name="Google Shape;87;p2"/>
            <p:cNvSpPr/>
            <p:nvPr/>
          </p:nvSpPr>
          <p:spPr>
            <a:xfrm>
              <a:off x="4632134" y="826581"/>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 name="Google Shape;88;p2"/>
            <p:cNvSpPr/>
            <p:nvPr/>
          </p:nvSpPr>
          <p:spPr>
            <a:xfrm>
              <a:off x="4504490" y="82699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 name="Google Shape;89;p2"/>
            <p:cNvSpPr/>
            <p:nvPr/>
          </p:nvSpPr>
          <p:spPr>
            <a:xfrm>
              <a:off x="4632134" y="1210302"/>
              <a:ext cx="38894" cy="38894"/>
            </a:xfrm>
            <a:custGeom>
              <a:avLst/>
              <a:gdLst/>
              <a:ahLst/>
              <a:cxnLst/>
              <a:rect l="l" t="t" r="r" b="b"/>
              <a:pathLst>
                <a:path w="1132" h="1132" extrusionOk="0">
                  <a:moveTo>
                    <a:pt x="572" y="0"/>
                  </a:moveTo>
                  <a:cubicBezTo>
                    <a:pt x="262" y="0"/>
                    <a:pt x="0" y="262"/>
                    <a:pt x="0" y="572"/>
                  </a:cubicBezTo>
                  <a:cubicBezTo>
                    <a:pt x="24"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 name="Google Shape;90;p2"/>
            <p:cNvSpPr/>
            <p:nvPr/>
          </p:nvSpPr>
          <p:spPr>
            <a:xfrm>
              <a:off x="4504490" y="1210714"/>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 name="Google Shape;91;p2"/>
            <p:cNvSpPr/>
            <p:nvPr/>
          </p:nvSpPr>
          <p:spPr>
            <a:xfrm>
              <a:off x="4440685" y="1274519"/>
              <a:ext cx="38482" cy="38894"/>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 name="Google Shape;92;p2"/>
            <p:cNvSpPr/>
            <p:nvPr/>
          </p:nvSpPr>
          <p:spPr>
            <a:xfrm>
              <a:off x="4568329" y="1274519"/>
              <a:ext cx="38894" cy="38894"/>
            </a:xfrm>
            <a:custGeom>
              <a:avLst/>
              <a:gdLst/>
              <a:ahLst/>
              <a:cxnLst/>
              <a:rect l="l" t="t" r="r" b="b"/>
              <a:pathLst>
                <a:path w="1132" h="1132" extrusionOk="0">
                  <a:moveTo>
                    <a:pt x="572" y="1"/>
                  </a:moveTo>
                  <a:cubicBezTo>
                    <a:pt x="250" y="1"/>
                    <a:pt x="0" y="251"/>
                    <a:pt x="0" y="560"/>
                  </a:cubicBezTo>
                  <a:cubicBezTo>
                    <a:pt x="12" y="894"/>
                    <a:pt x="274"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 name="Google Shape;93;p2"/>
            <p:cNvSpPr/>
            <p:nvPr/>
          </p:nvSpPr>
          <p:spPr>
            <a:xfrm>
              <a:off x="4440685" y="1146463"/>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 name="Google Shape;94;p2"/>
            <p:cNvSpPr/>
            <p:nvPr/>
          </p:nvSpPr>
          <p:spPr>
            <a:xfrm>
              <a:off x="4568329" y="1146463"/>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 name="Google Shape;95;p2"/>
            <p:cNvSpPr/>
            <p:nvPr/>
          </p:nvSpPr>
          <p:spPr>
            <a:xfrm>
              <a:off x="4632134" y="1082659"/>
              <a:ext cx="38894" cy="38894"/>
            </a:xfrm>
            <a:custGeom>
              <a:avLst/>
              <a:gdLst/>
              <a:ahLst/>
              <a:cxnLst/>
              <a:rect l="l" t="t" r="r" b="b"/>
              <a:pathLst>
                <a:path w="1132" h="1132" extrusionOk="0">
                  <a:moveTo>
                    <a:pt x="572" y="1"/>
                  </a:moveTo>
                  <a:cubicBezTo>
                    <a:pt x="262" y="1"/>
                    <a:pt x="0" y="251"/>
                    <a:pt x="0" y="560"/>
                  </a:cubicBezTo>
                  <a:cubicBezTo>
                    <a:pt x="0"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 name="Google Shape;96;p2"/>
            <p:cNvSpPr/>
            <p:nvPr/>
          </p:nvSpPr>
          <p:spPr>
            <a:xfrm>
              <a:off x="4504490" y="1082659"/>
              <a:ext cx="38894" cy="38894"/>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 name="Google Shape;97;p2"/>
            <p:cNvSpPr/>
            <p:nvPr/>
          </p:nvSpPr>
          <p:spPr>
            <a:xfrm>
              <a:off x="4632134" y="1466792"/>
              <a:ext cx="38894" cy="38894"/>
            </a:xfrm>
            <a:custGeom>
              <a:avLst/>
              <a:gdLst/>
              <a:ahLst/>
              <a:cxnLst/>
              <a:rect l="l" t="t" r="r" b="b"/>
              <a:pathLst>
                <a:path w="1132" h="1132" extrusionOk="0">
                  <a:moveTo>
                    <a:pt x="572" y="0"/>
                  </a:moveTo>
                  <a:cubicBezTo>
                    <a:pt x="262" y="0"/>
                    <a:pt x="0" y="250"/>
                    <a:pt x="0" y="560"/>
                  </a:cubicBezTo>
                  <a:cubicBezTo>
                    <a:pt x="24" y="893"/>
                    <a:pt x="274"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 name="Google Shape;98;p2"/>
            <p:cNvSpPr/>
            <p:nvPr/>
          </p:nvSpPr>
          <p:spPr>
            <a:xfrm>
              <a:off x="4504490" y="1467204"/>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 name="Google Shape;99;p2"/>
            <p:cNvSpPr/>
            <p:nvPr/>
          </p:nvSpPr>
          <p:spPr>
            <a:xfrm>
              <a:off x="4440685" y="153100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 name="Google Shape;100;p2"/>
            <p:cNvSpPr/>
            <p:nvPr/>
          </p:nvSpPr>
          <p:spPr>
            <a:xfrm>
              <a:off x="4568329" y="153100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 name="Google Shape;101;p2"/>
            <p:cNvSpPr/>
            <p:nvPr/>
          </p:nvSpPr>
          <p:spPr>
            <a:xfrm>
              <a:off x="4440685" y="1402575"/>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 name="Google Shape;102;p2"/>
            <p:cNvSpPr/>
            <p:nvPr/>
          </p:nvSpPr>
          <p:spPr>
            <a:xfrm>
              <a:off x="4568329" y="1402575"/>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 name="Google Shape;103;p2"/>
            <p:cNvSpPr/>
            <p:nvPr/>
          </p:nvSpPr>
          <p:spPr>
            <a:xfrm>
              <a:off x="4632134" y="1338736"/>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 name="Google Shape;104;p2"/>
            <p:cNvSpPr/>
            <p:nvPr/>
          </p:nvSpPr>
          <p:spPr>
            <a:xfrm>
              <a:off x="4504490" y="133873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 name="Google Shape;105;p2"/>
            <p:cNvSpPr/>
            <p:nvPr/>
          </p:nvSpPr>
          <p:spPr>
            <a:xfrm>
              <a:off x="4632134" y="1722870"/>
              <a:ext cx="38894" cy="38894"/>
            </a:xfrm>
            <a:custGeom>
              <a:avLst/>
              <a:gdLst/>
              <a:ahLst/>
              <a:cxnLst/>
              <a:rect l="l" t="t" r="r" b="b"/>
              <a:pathLst>
                <a:path w="1132" h="1132" extrusionOk="0">
                  <a:moveTo>
                    <a:pt x="572" y="1"/>
                  </a:moveTo>
                  <a:cubicBezTo>
                    <a:pt x="262" y="1"/>
                    <a:pt x="0" y="251"/>
                    <a:pt x="0" y="560"/>
                  </a:cubicBezTo>
                  <a:cubicBezTo>
                    <a:pt x="24"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 name="Google Shape;106;p2"/>
            <p:cNvSpPr/>
            <p:nvPr/>
          </p:nvSpPr>
          <p:spPr>
            <a:xfrm>
              <a:off x="4504490" y="172328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 name="Google Shape;107;p2"/>
            <p:cNvSpPr/>
            <p:nvPr/>
          </p:nvSpPr>
          <p:spPr>
            <a:xfrm>
              <a:off x="4440685" y="1787121"/>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 name="Google Shape;108;p2"/>
            <p:cNvSpPr/>
            <p:nvPr/>
          </p:nvSpPr>
          <p:spPr>
            <a:xfrm>
              <a:off x="4568329" y="1787121"/>
              <a:ext cx="38894" cy="38894"/>
            </a:xfrm>
            <a:custGeom>
              <a:avLst/>
              <a:gdLst/>
              <a:ahLst/>
              <a:cxnLst/>
              <a:rect l="l" t="t" r="r" b="b"/>
              <a:pathLst>
                <a:path w="1132" h="1132" extrusionOk="0">
                  <a:moveTo>
                    <a:pt x="572" y="0"/>
                  </a:moveTo>
                  <a:cubicBezTo>
                    <a:pt x="250" y="0"/>
                    <a:pt x="0" y="262"/>
                    <a:pt x="0" y="572"/>
                  </a:cubicBezTo>
                  <a:cubicBezTo>
                    <a:pt x="12" y="869"/>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 name="Google Shape;109;p2"/>
            <p:cNvSpPr/>
            <p:nvPr/>
          </p:nvSpPr>
          <p:spPr>
            <a:xfrm>
              <a:off x="4440685" y="1659065"/>
              <a:ext cx="38482" cy="38894"/>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 name="Google Shape;110;p2"/>
            <p:cNvSpPr/>
            <p:nvPr/>
          </p:nvSpPr>
          <p:spPr>
            <a:xfrm>
              <a:off x="4568329" y="1659065"/>
              <a:ext cx="38894" cy="38894"/>
            </a:xfrm>
            <a:custGeom>
              <a:avLst/>
              <a:gdLst/>
              <a:ahLst/>
              <a:cxnLst/>
              <a:rect l="l" t="t" r="r" b="b"/>
              <a:pathLst>
                <a:path w="1132" h="1132" extrusionOk="0">
                  <a:moveTo>
                    <a:pt x="572" y="0"/>
                  </a:moveTo>
                  <a:cubicBezTo>
                    <a:pt x="250" y="0"/>
                    <a:pt x="0" y="250"/>
                    <a:pt x="0" y="560"/>
                  </a:cubicBezTo>
                  <a:cubicBezTo>
                    <a:pt x="12" y="870"/>
                    <a:pt x="274"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 name="Google Shape;111;p2"/>
            <p:cNvSpPr/>
            <p:nvPr/>
          </p:nvSpPr>
          <p:spPr>
            <a:xfrm>
              <a:off x="4632134" y="1594848"/>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 name="Google Shape;112;p2"/>
            <p:cNvSpPr/>
            <p:nvPr/>
          </p:nvSpPr>
          <p:spPr>
            <a:xfrm>
              <a:off x="4504490"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 name="Google Shape;113;p2"/>
            <p:cNvSpPr/>
            <p:nvPr/>
          </p:nvSpPr>
          <p:spPr>
            <a:xfrm>
              <a:off x="4632134" y="1978982"/>
              <a:ext cx="38894" cy="38894"/>
            </a:xfrm>
            <a:custGeom>
              <a:avLst/>
              <a:gdLst/>
              <a:ahLst/>
              <a:cxnLst/>
              <a:rect l="l" t="t" r="r" b="b"/>
              <a:pathLst>
                <a:path w="1132" h="1132" extrusionOk="0">
                  <a:moveTo>
                    <a:pt x="572" y="0"/>
                  </a:moveTo>
                  <a:cubicBezTo>
                    <a:pt x="262"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4" name="Google Shape;114;p2"/>
            <p:cNvSpPr/>
            <p:nvPr/>
          </p:nvSpPr>
          <p:spPr>
            <a:xfrm>
              <a:off x="4504490" y="1979359"/>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5" name="Google Shape;115;p2"/>
            <p:cNvSpPr/>
            <p:nvPr/>
          </p:nvSpPr>
          <p:spPr>
            <a:xfrm>
              <a:off x="4440685" y="2043611"/>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6" name="Google Shape;116;p2"/>
            <p:cNvSpPr/>
            <p:nvPr/>
          </p:nvSpPr>
          <p:spPr>
            <a:xfrm>
              <a:off x="4568329" y="2043611"/>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 name="Google Shape;117;p2"/>
            <p:cNvSpPr/>
            <p:nvPr/>
          </p:nvSpPr>
          <p:spPr>
            <a:xfrm>
              <a:off x="4440685" y="1915143"/>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 name="Google Shape;118;p2"/>
            <p:cNvSpPr/>
            <p:nvPr/>
          </p:nvSpPr>
          <p:spPr>
            <a:xfrm>
              <a:off x="4568329" y="1915143"/>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9" name="Google Shape;119;p2"/>
            <p:cNvSpPr/>
            <p:nvPr/>
          </p:nvSpPr>
          <p:spPr>
            <a:xfrm>
              <a:off x="4632134" y="1851338"/>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0" name="Google Shape;120;p2"/>
            <p:cNvSpPr/>
            <p:nvPr/>
          </p:nvSpPr>
          <p:spPr>
            <a:xfrm>
              <a:off x="4504490"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1" name="Google Shape;121;p2"/>
            <p:cNvSpPr/>
            <p:nvPr/>
          </p:nvSpPr>
          <p:spPr>
            <a:xfrm>
              <a:off x="4184195"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2" name="Google Shape;122;p2"/>
            <p:cNvSpPr/>
            <p:nvPr/>
          </p:nvSpPr>
          <p:spPr>
            <a:xfrm>
              <a:off x="4312217" y="-3051"/>
              <a:ext cx="27041" cy="36455"/>
            </a:xfrm>
            <a:custGeom>
              <a:avLst/>
              <a:gdLst/>
              <a:ahLst/>
              <a:cxnLst/>
              <a:rect l="l" t="t" r="r" b="b"/>
              <a:pathLst>
                <a:path w="787" h="1061" extrusionOk="0">
                  <a:moveTo>
                    <a:pt x="322" y="0"/>
                  </a:moveTo>
                  <a:cubicBezTo>
                    <a:pt x="132" y="72"/>
                    <a:pt x="1" y="274"/>
                    <a:pt x="1" y="489"/>
                  </a:cubicBezTo>
                  <a:cubicBezTo>
                    <a:pt x="1" y="786"/>
                    <a:pt x="251" y="1060"/>
                    <a:pt x="560" y="1060"/>
                  </a:cubicBezTo>
                  <a:cubicBezTo>
                    <a:pt x="644" y="1060"/>
                    <a:pt x="715" y="1048"/>
                    <a:pt x="787" y="1012"/>
                  </a:cubicBezTo>
                  <a:lnTo>
                    <a:pt x="32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3" name="Google Shape;123;p2"/>
            <p:cNvSpPr/>
            <p:nvPr/>
          </p:nvSpPr>
          <p:spPr>
            <a:xfrm>
              <a:off x="4376056" y="186335"/>
              <a:ext cx="38894" cy="38516"/>
            </a:xfrm>
            <a:custGeom>
              <a:avLst/>
              <a:gdLst/>
              <a:ahLst/>
              <a:cxnLst/>
              <a:rect l="l" t="t" r="r" b="b"/>
              <a:pathLst>
                <a:path w="1132" h="1121" extrusionOk="0">
                  <a:moveTo>
                    <a:pt x="572" y="1"/>
                  </a:moveTo>
                  <a:cubicBezTo>
                    <a:pt x="250" y="1"/>
                    <a:pt x="0" y="251"/>
                    <a:pt x="0" y="561"/>
                  </a:cubicBezTo>
                  <a:cubicBezTo>
                    <a:pt x="0" y="870"/>
                    <a:pt x="274" y="1120"/>
                    <a:pt x="572" y="1120"/>
                  </a:cubicBezTo>
                  <a:cubicBezTo>
                    <a:pt x="881" y="1120"/>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4" name="Google Shape;124;p2"/>
            <p:cNvSpPr/>
            <p:nvPr/>
          </p:nvSpPr>
          <p:spPr>
            <a:xfrm>
              <a:off x="4248412"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 name="Google Shape;125;p2"/>
            <p:cNvSpPr/>
            <p:nvPr/>
          </p:nvSpPr>
          <p:spPr>
            <a:xfrm>
              <a:off x="4184195" y="250174"/>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 name="Google Shape;126;p2"/>
            <p:cNvSpPr/>
            <p:nvPr/>
          </p:nvSpPr>
          <p:spPr>
            <a:xfrm>
              <a:off x="4312217" y="250174"/>
              <a:ext cx="38894" cy="38894"/>
            </a:xfrm>
            <a:custGeom>
              <a:avLst/>
              <a:gdLst/>
              <a:ahLst/>
              <a:cxnLst/>
              <a:rect l="l" t="t" r="r" b="b"/>
              <a:pathLst>
                <a:path w="1132" h="1132" extrusionOk="0">
                  <a:moveTo>
                    <a:pt x="560" y="0"/>
                  </a:moveTo>
                  <a:cubicBezTo>
                    <a:pt x="251" y="0"/>
                    <a:pt x="1" y="250"/>
                    <a:pt x="1" y="560"/>
                  </a:cubicBezTo>
                  <a:cubicBezTo>
                    <a:pt x="1" y="881"/>
                    <a:pt x="263"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 name="Google Shape;127;p2"/>
            <p:cNvSpPr/>
            <p:nvPr/>
          </p:nvSpPr>
          <p:spPr>
            <a:xfrm>
              <a:off x="4184195" y="121706"/>
              <a:ext cx="38894" cy="38894"/>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 name="Google Shape;128;p2"/>
            <p:cNvSpPr/>
            <p:nvPr/>
          </p:nvSpPr>
          <p:spPr>
            <a:xfrm>
              <a:off x="4312217" y="121706"/>
              <a:ext cx="38894" cy="38894"/>
            </a:xfrm>
            <a:custGeom>
              <a:avLst/>
              <a:gdLst/>
              <a:ahLst/>
              <a:cxnLst/>
              <a:rect l="l" t="t" r="r" b="b"/>
              <a:pathLst>
                <a:path w="1132" h="1132" extrusionOk="0">
                  <a:moveTo>
                    <a:pt x="560" y="1"/>
                  </a:moveTo>
                  <a:cubicBezTo>
                    <a:pt x="251" y="1"/>
                    <a:pt x="1" y="251"/>
                    <a:pt x="1" y="572"/>
                  </a:cubicBezTo>
                  <a:cubicBezTo>
                    <a:pt x="1" y="894"/>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9" name="Google Shape;129;p2"/>
            <p:cNvSpPr/>
            <p:nvPr/>
          </p:nvSpPr>
          <p:spPr>
            <a:xfrm>
              <a:off x="4248412"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0" name="Google Shape;130;p2"/>
            <p:cNvSpPr/>
            <p:nvPr/>
          </p:nvSpPr>
          <p:spPr>
            <a:xfrm>
              <a:off x="4376056" y="442447"/>
              <a:ext cx="38894" cy="38894"/>
            </a:xfrm>
            <a:custGeom>
              <a:avLst/>
              <a:gdLst/>
              <a:ahLst/>
              <a:cxnLst/>
              <a:rect l="l" t="t" r="r" b="b"/>
              <a:pathLst>
                <a:path w="1132" h="1132" extrusionOk="0">
                  <a:moveTo>
                    <a:pt x="572" y="0"/>
                  </a:moveTo>
                  <a:cubicBezTo>
                    <a:pt x="250" y="0"/>
                    <a:pt x="0" y="250"/>
                    <a:pt x="0" y="560"/>
                  </a:cubicBezTo>
                  <a:cubicBezTo>
                    <a:pt x="12" y="881"/>
                    <a:pt x="274" y="1131"/>
                    <a:pt x="572" y="1131"/>
                  </a:cubicBezTo>
                  <a:cubicBezTo>
                    <a:pt x="881" y="1131"/>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1" name="Google Shape;131;p2"/>
            <p:cNvSpPr/>
            <p:nvPr/>
          </p:nvSpPr>
          <p:spPr>
            <a:xfrm>
              <a:off x="4248412"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2" name="Google Shape;132;p2"/>
            <p:cNvSpPr/>
            <p:nvPr/>
          </p:nvSpPr>
          <p:spPr>
            <a:xfrm>
              <a:off x="4184195" y="50625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3" name="Google Shape;133;p2"/>
            <p:cNvSpPr/>
            <p:nvPr/>
          </p:nvSpPr>
          <p:spPr>
            <a:xfrm>
              <a:off x="4312217" y="506252"/>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4" name="Google Shape;134;p2"/>
            <p:cNvSpPr/>
            <p:nvPr/>
          </p:nvSpPr>
          <p:spPr>
            <a:xfrm>
              <a:off x="4184195" y="377818"/>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5" name="Google Shape;135;p2"/>
            <p:cNvSpPr/>
            <p:nvPr/>
          </p:nvSpPr>
          <p:spPr>
            <a:xfrm>
              <a:off x="4312217" y="377818"/>
              <a:ext cx="38894" cy="38894"/>
            </a:xfrm>
            <a:custGeom>
              <a:avLst/>
              <a:gdLst/>
              <a:ahLst/>
              <a:cxnLst/>
              <a:rect l="l" t="t" r="r" b="b"/>
              <a:pathLst>
                <a:path w="1132" h="1132" extrusionOk="0">
                  <a:moveTo>
                    <a:pt x="560" y="0"/>
                  </a:moveTo>
                  <a:cubicBezTo>
                    <a:pt x="251" y="0"/>
                    <a:pt x="1" y="262"/>
                    <a:pt x="1" y="572"/>
                  </a:cubicBezTo>
                  <a:cubicBezTo>
                    <a:pt x="1" y="893"/>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 name="Google Shape;136;p2"/>
            <p:cNvSpPr/>
            <p:nvPr/>
          </p:nvSpPr>
          <p:spPr>
            <a:xfrm>
              <a:off x="4376056" y="31397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 name="Google Shape;137;p2"/>
            <p:cNvSpPr/>
            <p:nvPr/>
          </p:nvSpPr>
          <p:spPr>
            <a:xfrm>
              <a:off x="4248412"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 name="Google Shape;138;p2"/>
            <p:cNvSpPr/>
            <p:nvPr/>
          </p:nvSpPr>
          <p:spPr>
            <a:xfrm>
              <a:off x="4376056" y="698525"/>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 name="Google Shape;139;p2"/>
            <p:cNvSpPr/>
            <p:nvPr/>
          </p:nvSpPr>
          <p:spPr>
            <a:xfrm>
              <a:off x="4248412"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 name="Google Shape;140;p2"/>
            <p:cNvSpPr/>
            <p:nvPr/>
          </p:nvSpPr>
          <p:spPr>
            <a:xfrm>
              <a:off x="4184195" y="762330"/>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 name="Google Shape;141;p2"/>
            <p:cNvSpPr/>
            <p:nvPr/>
          </p:nvSpPr>
          <p:spPr>
            <a:xfrm>
              <a:off x="4312217" y="762330"/>
              <a:ext cx="38894" cy="38929"/>
            </a:xfrm>
            <a:custGeom>
              <a:avLst/>
              <a:gdLst/>
              <a:ahLst/>
              <a:cxnLst/>
              <a:rect l="l" t="t" r="r" b="b"/>
              <a:pathLst>
                <a:path w="1132" h="1133" extrusionOk="0">
                  <a:moveTo>
                    <a:pt x="560" y="1"/>
                  </a:moveTo>
                  <a:cubicBezTo>
                    <a:pt x="251" y="1"/>
                    <a:pt x="1" y="263"/>
                    <a:pt x="1" y="572"/>
                  </a:cubicBezTo>
                  <a:cubicBezTo>
                    <a:pt x="1" y="882"/>
                    <a:pt x="263"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 name="Google Shape;142;p2"/>
            <p:cNvSpPr/>
            <p:nvPr/>
          </p:nvSpPr>
          <p:spPr>
            <a:xfrm>
              <a:off x="4184195"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 name="Google Shape;143;p2"/>
            <p:cNvSpPr/>
            <p:nvPr/>
          </p:nvSpPr>
          <p:spPr>
            <a:xfrm>
              <a:off x="4312217" y="634308"/>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 name="Google Shape;144;p2"/>
            <p:cNvSpPr/>
            <p:nvPr/>
          </p:nvSpPr>
          <p:spPr>
            <a:xfrm>
              <a:off x="4376056" y="570091"/>
              <a:ext cx="38894" cy="38894"/>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 name="Google Shape;145;p2"/>
            <p:cNvSpPr/>
            <p:nvPr/>
          </p:nvSpPr>
          <p:spPr>
            <a:xfrm>
              <a:off x="4248412"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 name="Google Shape;146;p2"/>
            <p:cNvSpPr/>
            <p:nvPr/>
          </p:nvSpPr>
          <p:spPr>
            <a:xfrm>
              <a:off x="4376056" y="954603"/>
              <a:ext cx="38894" cy="38894"/>
            </a:xfrm>
            <a:custGeom>
              <a:avLst/>
              <a:gdLst/>
              <a:ahLst/>
              <a:cxnLst/>
              <a:rect l="l" t="t" r="r" b="b"/>
              <a:pathLst>
                <a:path w="1132" h="1132"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7" name="Google Shape;147;p2"/>
            <p:cNvSpPr/>
            <p:nvPr/>
          </p:nvSpPr>
          <p:spPr>
            <a:xfrm>
              <a:off x="4248412"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8" name="Google Shape;148;p2"/>
            <p:cNvSpPr/>
            <p:nvPr/>
          </p:nvSpPr>
          <p:spPr>
            <a:xfrm>
              <a:off x="4184195" y="1018854"/>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9" name="Google Shape;149;p2"/>
            <p:cNvSpPr/>
            <p:nvPr/>
          </p:nvSpPr>
          <p:spPr>
            <a:xfrm>
              <a:off x="4312217" y="1018854"/>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0" name="Google Shape;150;p2"/>
            <p:cNvSpPr/>
            <p:nvPr/>
          </p:nvSpPr>
          <p:spPr>
            <a:xfrm>
              <a:off x="4184195"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1" name="Google Shape;151;p2"/>
            <p:cNvSpPr/>
            <p:nvPr/>
          </p:nvSpPr>
          <p:spPr>
            <a:xfrm>
              <a:off x="4312217" y="890386"/>
              <a:ext cx="38894" cy="38894"/>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2" name="Google Shape;152;p2"/>
            <p:cNvSpPr/>
            <p:nvPr/>
          </p:nvSpPr>
          <p:spPr>
            <a:xfrm>
              <a:off x="4376056" y="826581"/>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3" name="Google Shape;153;p2"/>
            <p:cNvSpPr/>
            <p:nvPr/>
          </p:nvSpPr>
          <p:spPr>
            <a:xfrm>
              <a:off x="4248412"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4" name="Google Shape;154;p2"/>
            <p:cNvSpPr/>
            <p:nvPr/>
          </p:nvSpPr>
          <p:spPr>
            <a:xfrm>
              <a:off x="4376056" y="1210302"/>
              <a:ext cx="38894" cy="38894"/>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 name="Google Shape;155;p2"/>
            <p:cNvSpPr/>
            <p:nvPr/>
          </p:nvSpPr>
          <p:spPr>
            <a:xfrm>
              <a:off x="4248412"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 name="Google Shape;156;p2"/>
            <p:cNvSpPr/>
            <p:nvPr/>
          </p:nvSpPr>
          <p:spPr>
            <a:xfrm>
              <a:off x="4184195" y="1274519"/>
              <a:ext cx="38894" cy="38894"/>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7" name="Google Shape;157;p2"/>
            <p:cNvSpPr/>
            <p:nvPr/>
          </p:nvSpPr>
          <p:spPr>
            <a:xfrm>
              <a:off x="4312217" y="1274519"/>
              <a:ext cx="38894" cy="38894"/>
            </a:xfrm>
            <a:custGeom>
              <a:avLst/>
              <a:gdLst/>
              <a:ahLst/>
              <a:cxnLst/>
              <a:rect l="l" t="t" r="r" b="b"/>
              <a:pathLst>
                <a:path w="1132" h="1132" extrusionOk="0">
                  <a:moveTo>
                    <a:pt x="560" y="1"/>
                  </a:moveTo>
                  <a:cubicBezTo>
                    <a:pt x="251" y="1"/>
                    <a:pt x="1" y="251"/>
                    <a:pt x="1" y="560"/>
                  </a:cubicBezTo>
                  <a:cubicBezTo>
                    <a:pt x="1" y="894"/>
                    <a:pt x="263"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8" name="Google Shape;158;p2"/>
            <p:cNvSpPr/>
            <p:nvPr/>
          </p:nvSpPr>
          <p:spPr>
            <a:xfrm>
              <a:off x="4184195" y="1146463"/>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9" name="Google Shape;159;p2"/>
            <p:cNvSpPr/>
            <p:nvPr/>
          </p:nvSpPr>
          <p:spPr>
            <a:xfrm>
              <a:off x="4312217" y="1146463"/>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0" name="Google Shape;160;p2"/>
            <p:cNvSpPr/>
            <p:nvPr/>
          </p:nvSpPr>
          <p:spPr>
            <a:xfrm>
              <a:off x="4376056" y="1082659"/>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1" name="Google Shape;161;p2"/>
            <p:cNvSpPr/>
            <p:nvPr/>
          </p:nvSpPr>
          <p:spPr>
            <a:xfrm>
              <a:off x="4248412"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2" name="Google Shape;162;p2"/>
            <p:cNvSpPr/>
            <p:nvPr/>
          </p:nvSpPr>
          <p:spPr>
            <a:xfrm>
              <a:off x="4376056" y="1466792"/>
              <a:ext cx="38894" cy="38894"/>
            </a:xfrm>
            <a:custGeom>
              <a:avLst/>
              <a:gdLst/>
              <a:ahLst/>
              <a:cxnLst/>
              <a:rect l="l" t="t" r="r" b="b"/>
              <a:pathLst>
                <a:path w="1132" h="1132" extrusionOk="0">
                  <a:moveTo>
                    <a:pt x="572" y="0"/>
                  </a:moveTo>
                  <a:cubicBezTo>
                    <a:pt x="250" y="0"/>
                    <a:pt x="0" y="250"/>
                    <a:pt x="0" y="560"/>
                  </a:cubicBezTo>
                  <a:cubicBezTo>
                    <a:pt x="12" y="893"/>
                    <a:pt x="274"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3" name="Google Shape;163;p2"/>
            <p:cNvSpPr/>
            <p:nvPr/>
          </p:nvSpPr>
          <p:spPr>
            <a:xfrm>
              <a:off x="4248412"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4" name="Google Shape;164;p2"/>
            <p:cNvSpPr/>
            <p:nvPr/>
          </p:nvSpPr>
          <p:spPr>
            <a:xfrm>
              <a:off x="4184195" y="153100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5" name="Google Shape;165;p2"/>
            <p:cNvSpPr/>
            <p:nvPr/>
          </p:nvSpPr>
          <p:spPr>
            <a:xfrm>
              <a:off x="4312217" y="1531009"/>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6" name="Google Shape;166;p2"/>
            <p:cNvSpPr/>
            <p:nvPr/>
          </p:nvSpPr>
          <p:spPr>
            <a:xfrm>
              <a:off x="4184195" y="14025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7" name="Google Shape;167;p2"/>
            <p:cNvSpPr/>
            <p:nvPr/>
          </p:nvSpPr>
          <p:spPr>
            <a:xfrm>
              <a:off x="4312217" y="1402575"/>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8" name="Google Shape;168;p2"/>
            <p:cNvSpPr/>
            <p:nvPr/>
          </p:nvSpPr>
          <p:spPr>
            <a:xfrm>
              <a:off x="4376056" y="1338736"/>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9" name="Google Shape;169;p2"/>
            <p:cNvSpPr/>
            <p:nvPr/>
          </p:nvSpPr>
          <p:spPr>
            <a:xfrm>
              <a:off x="4248412"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0" name="Google Shape;170;p2"/>
            <p:cNvSpPr/>
            <p:nvPr/>
          </p:nvSpPr>
          <p:spPr>
            <a:xfrm>
              <a:off x="4376056" y="1722870"/>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1" name="Google Shape;171;p2"/>
            <p:cNvSpPr/>
            <p:nvPr/>
          </p:nvSpPr>
          <p:spPr>
            <a:xfrm>
              <a:off x="4248412"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2" name="Google Shape;172;p2"/>
            <p:cNvSpPr/>
            <p:nvPr/>
          </p:nvSpPr>
          <p:spPr>
            <a:xfrm>
              <a:off x="4184195" y="1787121"/>
              <a:ext cx="38894" cy="38894"/>
            </a:xfrm>
            <a:custGeom>
              <a:avLst/>
              <a:gdLst/>
              <a:ahLst/>
              <a:cxnLst/>
              <a:rect l="l" t="t" r="r" b="b"/>
              <a:pathLst>
                <a:path w="1132" h="1132" extrusionOk="0">
                  <a:moveTo>
                    <a:pt x="572" y="0"/>
                  </a:moveTo>
                  <a:cubicBezTo>
                    <a:pt x="262" y="0"/>
                    <a:pt x="0" y="262"/>
                    <a:pt x="0" y="572"/>
                  </a:cubicBezTo>
                  <a:cubicBezTo>
                    <a:pt x="0" y="869"/>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3" name="Google Shape;173;p2"/>
            <p:cNvSpPr/>
            <p:nvPr/>
          </p:nvSpPr>
          <p:spPr>
            <a:xfrm>
              <a:off x="4312217" y="1787121"/>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4" name="Google Shape;174;p2"/>
            <p:cNvSpPr/>
            <p:nvPr/>
          </p:nvSpPr>
          <p:spPr>
            <a:xfrm>
              <a:off x="4184195" y="1659065"/>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5" name="Google Shape;175;p2"/>
            <p:cNvSpPr/>
            <p:nvPr/>
          </p:nvSpPr>
          <p:spPr>
            <a:xfrm>
              <a:off x="4312217" y="1659065"/>
              <a:ext cx="38894" cy="38894"/>
            </a:xfrm>
            <a:custGeom>
              <a:avLst/>
              <a:gdLst/>
              <a:ahLst/>
              <a:cxnLst/>
              <a:rect l="l" t="t" r="r" b="b"/>
              <a:pathLst>
                <a:path w="1132" h="1132" extrusionOk="0">
                  <a:moveTo>
                    <a:pt x="560" y="0"/>
                  </a:moveTo>
                  <a:cubicBezTo>
                    <a:pt x="251" y="0"/>
                    <a:pt x="1" y="250"/>
                    <a:pt x="1" y="560"/>
                  </a:cubicBezTo>
                  <a:cubicBezTo>
                    <a:pt x="1" y="870"/>
                    <a:pt x="263"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6" name="Google Shape;176;p2"/>
            <p:cNvSpPr/>
            <p:nvPr/>
          </p:nvSpPr>
          <p:spPr>
            <a:xfrm>
              <a:off x="4376056" y="1594848"/>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7" name="Google Shape;177;p2"/>
            <p:cNvSpPr/>
            <p:nvPr/>
          </p:nvSpPr>
          <p:spPr>
            <a:xfrm>
              <a:off x="4248412"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8" name="Google Shape;178;p2"/>
            <p:cNvSpPr/>
            <p:nvPr/>
          </p:nvSpPr>
          <p:spPr>
            <a:xfrm>
              <a:off x="4376056" y="1978982"/>
              <a:ext cx="38894" cy="38894"/>
            </a:xfrm>
            <a:custGeom>
              <a:avLst/>
              <a:gdLst/>
              <a:ahLst/>
              <a:cxnLst/>
              <a:rect l="l" t="t" r="r" b="b"/>
              <a:pathLst>
                <a:path w="1132" h="1132" extrusionOk="0">
                  <a:moveTo>
                    <a:pt x="572" y="0"/>
                  </a:moveTo>
                  <a:cubicBezTo>
                    <a:pt x="250"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9" name="Google Shape;179;p2"/>
            <p:cNvSpPr/>
            <p:nvPr/>
          </p:nvSpPr>
          <p:spPr>
            <a:xfrm>
              <a:off x="4248412"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0" name="Google Shape;180;p2"/>
            <p:cNvSpPr/>
            <p:nvPr/>
          </p:nvSpPr>
          <p:spPr>
            <a:xfrm>
              <a:off x="4184195"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1" name="Google Shape;181;p2"/>
            <p:cNvSpPr/>
            <p:nvPr/>
          </p:nvSpPr>
          <p:spPr>
            <a:xfrm>
              <a:off x="4312217" y="2043611"/>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2" name="Google Shape;182;p2"/>
            <p:cNvSpPr/>
            <p:nvPr/>
          </p:nvSpPr>
          <p:spPr>
            <a:xfrm>
              <a:off x="4184195" y="1915143"/>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3" name="Google Shape;183;p2"/>
            <p:cNvSpPr/>
            <p:nvPr/>
          </p:nvSpPr>
          <p:spPr>
            <a:xfrm>
              <a:off x="4312217" y="1915143"/>
              <a:ext cx="38894" cy="38894"/>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4" name="Google Shape;184;p2"/>
            <p:cNvSpPr/>
            <p:nvPr/>
          </p:nvSpPr>
          <p:spPr>
            <a:xfrm>
              <a:off x="4376056" y="1851338"/>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5" name="Google Shape;185;p2"/>
            <p:cNvSpPr/>
            <p:nvPr/>
          </p:nvSpPr>
          <p:spPr>
            <a:xfrm>
              <a:off x="4248412"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6" name="Google Shape;186;p2"/>
            <p:cNvSpPr/>
            <p:nvPr/>
          </p:nvSpPr>
          <p:spPr>
            <a:xfrm>
              <a:off x="3928084" y="-590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7" name="Google Shape;187;p2"/>
            <p:cNvSpPr/>
            <p:nvPr/>
          </p:nvSpPr>
          <p:spPr>
            <a:xfrm>
              <a:off x="4056139" y="-5903"/>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8" name="Google Shape;188;p2"/>
            <p:cNvSpPr/>
            <p:nvPr/>
          </p:nvSpPr>
          <p:spPr>
            <a:xfrm>
              <a:off x="4120356"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9" name="Google Shape;189;p2"/>
            <p:cNvSpPr/>
            <p:nvPr/>
          </p:nvSpPr>
          <p:spPr>
            <a:xfrm>
              <a:off x="3991923"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0" name="Google Shape;190;p2"/>
            <p:cNvSpPr/>
            <p:nvPr/>
          </p:nvSpPr>
          <p:spPr>
            <a:xfrm>
              <a:off x="3928084" y="250174"/>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1" name="Google Shape;191;p2"/>
            <p:cNvSpPr/>
            <p:nvPr/>
          </p:nvSpPr>
          <p:spPr>
            <a:xfrm>
              <a:off x="4056139" y="250174"/>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70" y="1131"/>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2" name="Google Shape;192;p2"/>
            <p:cNvSpPr/>
            <p:nvPr/>
          </p:nvSpPr>
          <p:spPr>
            <a:xfrm>
              <a:off x="3928084" y="121706"/>
              <a:ext cx="38894" cy="38894"/>
            </a:xfrm>
            <a:custGeom>
              <a:avLst/>
              <a:gdLst/>
              <a:ahLst/>
              <a:cxnLst/>
              <a:rect l="l" t="t" r="r" b="b"/>
              <a:pathLst>
                <a:path w="1132" h="1132" extrusionOk="0">
                  <a:moveTo>
                    <a:pt x="572" y="1"/>
                  </a:moveTo>
                  <a:cubicBezTo>
                    <a:pt x="251" y="1"/>
                    <a:pt x="1" y="251"/>
                    <a:pt x="1" y="572"/>
                  </a:cubicBezTo>
                  <a:cubicBezTo>
                    <a:pt x="1"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3" name="Google Shape;193;p2"/>
            <p:cNvSpPr/>
            <p:nvPr/>
          </p:nvSpPr>
          <p:spPr>
            <a:xfrm>
              <a:off x="4056139" y="121706"/>
              <a:ext cx="38894" cy="38894"/>
            </a:xfrm>
            <a:custGeom>
              <a:avLst/>
              <a:gdLst/>
              <a:ahLst/>
              <a:cxnLst/>
              <a:rect l="l" t="t" r="r" b="b"/>
              <a:pathLst>
                <a:path w="1132" h="1132" extrusionOk="0">
                  <a:moveTo>
                    <a:pt x="560" y="1"/>
                  </a:moveTo>
                  <a:cubicBezTo>
                    <a:pt x="250" y="1"/>
                    <a:pt x="0" y="251"/>
                    <a:pt x="0" y="572"/>
                  </a:cubicBezTo>
                  <a:cubicBezTo>
                    <a:pt x="12" y="894"/>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4" name="Google Shape;194;p2"/>
            <p:cNvSpPr/>
            <p:nvPr/>
          </p:nvSpPr>
          <p:spPr>
            <a:xfrm>
              <a:off x="4120356"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5" name="Google Shape;195;p2"/>
            <p:cNvSpPr/>
            <p:nvPr/>
          </p:nvSpPr>
          <p:spPr>
            <a:xfrm>
              <a:off x="3991923"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6" name="Google Shape;196;p2"/>
            <p:cNvSpPr/>
            <p:nvPr/>
          </p:nvSpPr>
          <p:spPr>
            <a:xfrm>
              <a:off x="4120356" y="442447"/>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7" name="Google Shape;197;p2"/>
            <p:cNvSpPr/>
            <p:nvPr/>
          </p:nvSpPr>
          <p:spPr>
            <a:xfrm>
              <a:off x="3991923"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8" name="Google Shape;198;p2"/>
            <p:cNvSpPr/>
            <p:nvPr/>
          </p:nvSpPr>
          <p:spPr>
            <a:xfrm>
              <a:off x="3928084" y="50625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9" name="Google Shape;199;p2"/>
            <p:cNvSpPr/>
            <p:nvPr/>
          </p:nvSpPr>
          <p:spPr>
            <a:xfrm>
              <a:off x="4056139" y="506252"/>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0" name="Google Shape;200;p2"/>
            <p:cNvSpPr/>
            <p:nvPr/>
          </p:nvSpPr>
          <p:spPr>
            <a:xfrm>
              <a:off x="3928084" y="377818"/>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1" name="Google Shape;201;p2"/>
            <p:cNvSpPr/>
            <p:nvPr/>
          </p:nvSpPr>
          <p:spPr>
            <a:xfrm>
              <a:off x="4056139" y="377818"/>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2" name="Google Shape;202;p2"/>
            <p:cNvSpPr/>
            <p:nvPr/>
          </p:nvSpPr>
          <p:spPr>
            <a:xfrm>
              <a:off x="4120356" y="31397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3" name="Google Shape;203;p2"/>
            <p:cNvSpPr/>
            <p:nvPr/>
          </p:nvSpPr>
          <p:spPr>
            <a:xfrm>
              <a:off x="3991923"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4" name="Google Shape;204;p2"/>
            <p:cNvSpPr/>
            <p:nvPr/>
          </p:nvSpPr>
          <p:spPr>
            <a:xfrm>
              <a:off x="4120356"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5" name="Google Shape;205;p2"/>
            <p:cNvSpPr/>
            <p:nvPr/>
          </p:nvSpPr>
          <p:spPr>
            <a:xfrm>
              <a:off x="3991923"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6" name="Google Shape;206;p2"/>
            <p:cNvSpPr/>
            <p:nvPr/>
          </p:nvSpPr>
          <p:spPr>
            <a:xfrm>
              <a:off x="3928084" y="762330"/>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7" name="Google Shape;207;p2"/>
            <p:cNvSpPr/>
            <p:nvPr/>
          </p:nvSpPr>
          <p:spPr>
            <a:xfrm>
              <a:off x="4056139" y="762330"/>
              <a:ext cx="38894" cy="38929"/>
            </a:xfrm>
            <a:custGeom>
              <a:avLst/>
              <a:gdLst/>
              <a:ahLst/>
              <a:cxnLst/>
              <a:rect l="l" t="t" r="r" b="b"/>
              <a:pathLst>
                <a:path w="1132" h="1133" extrusionOk="0">
                  <a:moveTo>
                    <a:pt x="560" y="1"/>
                  </a:moveTo>
                  <a:cubicBezTo>
                    <a:pt x="250" y="1"/>
                    <a:pt x="0" y="263"/>
                    <a:pt x="0" y="572"/>
                  </a:cubicBezTo>
                  <a:cubicBezTo>
                    <a:pt x="12" y="882"/>
                    <a:pt x="262" y="1132"/>
                    <a:pt x="560" y="1132"/>
                  </a:cubicBezTo>
                  <a:cubicBezTo>
                    <a:pt x="870"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8" name="Google Shape;208;p2"/>
            <p:cNvSpPr/>
            <p:nvPr/>
          </p:nvSpPr>
          <p:spPr>
            <a:xfrm>
              <a:off x="3928084" y="63430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9" name="Google Shape;209;p2"/>
            <p:cNvSpPr/>
            <p:nvPr/>
          </p:nvSpPr>
          <p:spPr>
            <a:xfrm>
              <a:off x="4056139" y="634308"/>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0" name="Google Shape;210;p2"/>
            <p:cNvSpPr/>
            <p:nvPr/>
          </p:nvSpPr>
          <p:spPr>
            <a:xfrm>
              <a:off x="4120356" y="570091"/>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1" name="Google Shape;211;p2"/>
            <p:cNvSpPr/>
            <p:nvPr/>
          </p:nvSpPr>
          <p:spPr>
            <a:xfrm>
              <a:off x="3991923"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2" name="Google Shape;212;p2"/>
            <p:cNvSpPr/>
            <p:nvPr/>
          </p:nvSpPr>
          <p:spPr>
            <a:xfrm>
              <a:off x="4120356"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3" name="Google Shape;213;p2"/>
            <p:cNvSpPr/>
            <p:nvPr/>
          </p:nvSpPr>
          <p:spPr>
            <a:xfrm>
              <a:off x="3991923"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4" name="Google Shape;214;p2"/>
            <p:cNvSpPr/>
            <p:nvPr/>
          </p:nvSpPr>
          <p:spPr>
            <a:xfrm>
              <a:off x="3928084" y="1018854"/>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5" name="Google Shape;215;p2"/>
            <p:cNvSpPr/>
            <p:nvPr/>
          </p:nvSpPr>
          <p:spPr>
            <a:xfrm>
              <a:off x="4056139" y="1018854"/>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6" name="Google Shape;216;p2"/>
            <p:cNvSpPr/>
            <p:nvPr/>
          </p:nvSpPr>
          <p:spPr>
            <a:xfrm>
              <a:off x="3928084" y="89038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7" name="Google Shape;217;p2"/>
            <p:cNvSpPr/>
            <p:nvPr/>
          </p:nvSpPr>
          <p:spPr>
            <a:xfrm>
              <a:off x="4056139" y="890386"/>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8" name="Google Shape;218;p2"/>
            <p:cNvSpPr/>
            <p:nvPr/>
          </p:nvSpPr>
          <p:spPr>
            <a:xfrm>
              <a:off x="4120356"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9" name="Google Shape;219;p2"/>
            <p:cNvSpPr/>
            <p:nvPr/>
          </p:nvSpPr>
          <p:spPr>
            <a:xfrm>
              <a:off x="3991923"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0" name="Google Shape;220;p2"/>
            <p:cNvSpPr/>
            <p:nvPr/>
          </p:nvSpPr>
          <p:spPr>
            <a:xfrm>
              <a:off x="4120356" y="1210302"/>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1" name="Google Shape;221;p2"/>
            <p:cNvSpPr/>
            <p:nvPr/>
          </p:nvSpPr>
          <p:spPr>
            <a:xfrm>
              <a:off x="3991923"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2" name="Google Shape;222;p2"/>
            <p:cNvSpPr/>
            <p:nvPr/>
          </p:nvSpPr>
          <p:spPr>
            <a:xfrm>
              <a:off x="3928084" y="1274519"/>
              <a:ext cx="38894" cy="38894"/>
            </a:xfrm>
            <a:custGeom>
              <a:avLst/>
              <a:gdLst/>
              <a:ahLst/>
              <a:cxnLst/>
              <a:rect l="l" t="t" r="r" b="b"/>
              <a:pathLst>
                <a:path w="1132" h="1132" extrusionOk="0">
                  <a:moveTo>
                    <a:pt x="572" y="1"/>
                  </a:moveTo>
                  <a:cubicBezTo>
                    <a:pt x="251" y="1"/>
                    <a:pt x="1" y="251"/>
                    <a:pt x="1" y="560"/>
                  </a:cubicBezTo>
                  <a:cubicBezTo>
                    <a:pt x="1"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3" name="Google Shape;223;p2"/>
            <p:cNvSpPr/>
            <p:nvPr/>
          </p:nvSpPr>
          <p:spPr>
            <a:xfrm>
              <a:off x="4056139" y="1274519"/>
              <a:ext cx="38894" cy="38894"/>
            </a:xfrm>
            <a:custGeom>
              <a:avLst/>
              <a:gdLst/>
              <a:ahLst/>
              <a:cxnLst/>
              <a:rect l="l" t="t" r="r" b="b"/>
              <a:pathLst>
                <a:path w="1132" h="1132" extrusionOk="0">
                  <a:moveTo>
                    <a:pt x="560" y="1"/>
                  </a:moveTo>
                  <a:cubicBezTo>
                    <a:pt x="250" y="1"/>
                    <a:pt x="0" y="251"/>
                    <a:pt x="0" y="560"/>
                  </a:cubicBezTo>
                  <a:cubicBezTo>
                    <a:pt x="12" y="894"/>
                    <a:pt x="262" y="1132"/>
                    <a:pt x="560" y="1132"/>
                  </a:cubicBezTo>
                  <a:cubicBezTo>
                    <a:pt x="870" y="1132"/>
                    <a:pt x="1131" y="870"/>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4" name="Google Shape;224;p2"/>
            <p:cNvSpPr/>
            <p:nvPr/>
          </p:nvSpPr>
          <p:spPr>
            <a:xfrm>
              <a:off x="3928084" y="1146463"/>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5" name="Google Shape;225;p2"/>
            <p:cNvSpPr/>
            <p:nvPr/>
          </p:nvSpPr>
          <p:spPr>
            <a:xfrm>
              <a:off x="4056139" y="1146463"/>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6" name="Google Shape;226;p2"/>
            <p:cNvSpPr/>
            <p:nvPr/>
          </p:nvSpPr>
          <p:spPr>
            <a:xfrm>
              <a:off x="4120356"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7" name="Google Shape;227;p2"/>
            <p:cNvSpPr/>
            <p:nvPr/>
          </p:nvSpPr>
          <p:spPr>
            <a:xfrm>
              <a:off x="3991923"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8" name="Google Shape;228;p2"/>
            <p:cNvSpPr/>
            <p:nvPr/>
          </p:nvSpPr>
          <p:spPr>
            <a:xfrm>
              <a:off x="4120356" y="1466792"/>
              <a:ext cx="38894" cy="38894"/>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9" name="Google Shape;229;p2"/>
            <p:cNvSpPr/>
            <p:nvPr/>
          </p:nvSpPr>
          <p:spPr>
            <a:xfrm>
              <a:off x="3991923"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0" name="Google Shape;230;p2"/>
            <p:cNvSpPr/>
            <p:nvPr/>
          </p:nvSpPr>
          <p:spPr>
            <a:xfrm>
              <a:off x="3928084" y="153100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1" name="Google Shape;231;p2"/>
            <p:cNvSpPr/>
            <p:nvPr/>
          </p:nvSpPr>
          <p:spPr>
            <a:xfrm>
              <a:off x="4056139" y="153100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2" name="Google Shape;232;p2"/>
            <p:cNvSpPr/>
            <p:nvPr/>
          </p:nvSpPr>
          <p:spPr>
            <a:xfrm>
              <a:off x="3928084" y="14025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3" name="Google Shape;233;p2"/>
            <p:cNvSpPr/>
            <p:nvPr/>
          </p:nvSpPr>
          <p:spPr>
            <a:xfrm>
              <a:off x="4056139" y="1402575"/>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4" name="Google Shape;234;p2"/>
            <p:cNvSpPr/>
            <p:nvPr/>
          </p:nvSpPr>
          <p:spPr>
            <a:xfrm>
              <a:off x="4120356" y="1338736"/>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 name="Google Shape;235;p2"/>
            <p:cNvSpPr/>
            <p:nvPr/>
          </p:nvSpPr>
          <p:spPr>
            <a:xfrm>
              <a:off x="3991923"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 name="Google Shape;236;p2"/>
            <p:cNvSpPr/>
            <p:nvPr/>
          </p:nvSpPr>
          <p:spPr>
            <a:xfrm>
              <a:off x="4120356" y="1722870"/>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7" name="Google Shape;237;p2"/>
            <p:cNvSpPr/>
            <p:nvPr/>
          </p:nvSpPr>
          <p:spPr>
            <a:xfrm>
              <a:off x="3991923"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8" name="Google Shape;238;p2"/>
            <p:cNvSpPr/>
            <p:nvPr/>
          </p:nvSpPr>
          <p:spPr>
            <a:xfrm>
              <a:off x="3928084"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9" name="Google Shape;239;p2"/>
            <p:cNvSpPr/>
            <p:nvPr/>
          </p:nvSpPr>
          <p:spPr>
            <a:xfrm>
              <a:off x="4056139" y="1787121"/>
              <a:ext cx="38894" cy="38894"/>
            </a:xfrm>
            <a:custGeom>
              <a:avLst/>
              <a:gdLst/>
              <a:ahLst/>
              <a:cxnLst/>
              <a:rect l="l" t="t" r="r" b="b"/>
              <a:pathLst>
                <a:path w="1132" h="1132" extrusionOk="0">
                  <a:moveTo>
                    <a:pt x="560" y="0"/>
                  </a:moveTo>
                  <a:cubicBezTo>
                    <a:pt x="250" y="0"/>
                    <a:pt x="0" y="262"/>
                    <a:pt x="0" y="572"/>
                  </a:cubicBezTo>
                  <a:cubicBezTo>
                    <a:pt x="12" y="869"/>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0" name="Google Shape;240;p2"/>
            <p:cNvSpPr/>
            <p:nvPr/>
          </p:nvSpPr>
          <p:spPr>
            <a:xfrm>
              <a:off x="3928084" y="1659065"/>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1" name="Google Shape;241;p2"/>
            <p:cNvSpPr/>
            <p:nvPr/>
          </p:nvSpPr>
          <p:spPr>
            <a:xfrm>
              <a:off x="4056139" y="1659065"/>
              <a:ext cx="38894" cy="38894"/>
            </a:xfrm>
            <a:custGeom>
              <a:avLst/>
              <a:gdLst/>
              <a:ahLst/>
              <a:cxnLst/>
              <a:rect l="l" t="t" r="r" b="b"/>
              <a:pathLst>
                <a:path w="1132" h="1132" extrusionOk="0">
                  <a:moveTo>
                    <a:pt x="560" y="0"/>
                  </a:moveTo>
                  <a:cubicBezTo>
                    <a:pt x="250" y="0"/>
                    <a:pt x="0" y="250"/>
                    <a:pt x="0" y="560"/>
                  </a:cubicBezTo>
                  <a:cubicBezTo>
                    <a:pt x="12" y="870"/>
                    <a:pt x="262" y="1131"/>
                    <a:pt x="560" y="1131"/>
                  </a:cubicBezTo>
                  <a:cubicBezTo>
                    <a:pt x="870" y="1131"/>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2" name="Google Shape;242;p2"/>
            <p:cNvSpPr/>
            <p:nvPr/>
          </p:nvSpPr>
          <p:spPr>
            <a:xfrm>
              <a:off x="4120356"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3" name="Google Shape;243;p2"/>
            <p:cNvSpPr/>
            <p:nvPr/>
          </p:nvSpPr>
          <p:spPr>
            <a:xfrm>
              <a:off x="3991923"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4" name="Google Shape;244;p2"/>
            <p:cNvSpPr/>
            <p:nvPr/>
          </p:nvSpPr>
          <p:spPr>
            <a:xfrm>
              <a:off x="4120356"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5" name="Google Shape;245;p2"/>
            <p:cNvSpPr/>
            <p:nvPr/>
          </p:nvSpPr>
          <p:spPr>
            <a:xfrm>
              <a:off x="3991923"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6" name="Google Shape;246;p2"/>
            <p:cNvSpPr/>
            <p:nvPr/>
          </p:nvSpPr>
          <p:spPr>
            <a:xfrm>
              <a:off x="3928084" y="204361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7" name="Google Shape;247;p2"/>
            <p:cNvSpPr/>
            <p:nvPr/>
          </p:nvSpPr>
          <p:spPr>
            <a:xfrm>
              <a:off x="4056139" y="2043611"/>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8" name="Google Shape;248;p2"/>
            <p:cNvSpPr/>
            <p:nvPr/>
          </p:nvSpPr>
          <p:spPr>
            <a:xfrm>
              <a:off x="3928084" y="1915143"/>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9" name="Google Shape;249;p2"/>
            <p:cNvSpPr/>
            <p:nvPr/>
          </p:nvSpPr>
          <p:spPr>
            <a:xfrm>
              <a:off x="4056139" y="1915143"/>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 name="Google Shape;250;p2"/>
            <p:cNvSpPr/>
            <p:nvPr/>
          </p:nvSpPr>
          <p:spPr>
            <a:xfrm>
              <a:off x="4120356"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1" name="Google Shape;251;p2"/>
            <p:cNvSpPr/>
            <p:nvPr/>
          </p:nvSpPr>
          <p:spPr>
            <a:xfrm>
              <a:off x="3991923"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2" name="Google Shape;252;p2"/>
            <p:cNvSpPr/>
            <p:nvPr/>
          </p:nvSpPr>
          <p:spPr>
            <a:xfrm>
              <a:off x="3672006"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3" name="Google Shape;253;p2"/>
            <p:cNvSpPr/>
            <p:nvPr/>
          </p:nvSpPr>
          <p:spPr>
            <a:xfrm>
              <a:off x="3799650"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4" name="Google Shape;254;p2"/>
            <p:cNvSpPr/>
            <p:nvPr/>
          </p:nvSpPr>
          <p:spPr>
            <a:xfrm>
              <a:off x="3864279"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5" name="Google Shape;255;p2"/>
            <p:cNvSpPr/>
            <p:nvPr/>
          </p:nvSpPr>
          <p:spPr>
            <a:xfrm>
              <a:off x="3735811" y="186335"/>
              <a:ext cx="38894" cy="38929"/>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6" name="Google Shape;256;p2"/>
            <p:cNvSpPr/>
            <p:nvPr/>
          </p:nvSpPr>
          <p:spPr>
            <a:xfrm>
              <a:off x="3672006"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7" name="Google Shape;257;p2"/>
            <p:cNvSpPr/>
            <p:nvPr/>
          </p:nvSpPr>
          <p:spPr>
            <a:xfrm>
              <a:off x="3799650" y="250174"/>
              <a:ext cx="38894" cy="38894"/>
            </a:xfrm>
            <a:custGeom>
              <a:avLst/>
              <a:gdLst/>
              <a:ahLst/>
              <a:cxnLst/>
              <a:rect l="l" t="t" r="r" b="b"/>
              <a:pathLst>
                <a:path w="1132" h="1132" extrusionOk="0">
                  <a:moveTo>
                    <a:pt x="572" y="0"/>
                  </a:moveTo>
                  <a:cubicBezTo>
                    <a:pt x="262" y="0"/>
                    <a:pt x="0" y="250"/>
                    <a:pt x="0" y="560"/>
                  </a:cubicBezTo>
                  <a:cubicBezTo>
                    <a:pt x="24"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8" name="Google Shape;258;p2"/>
            <p:cNvSpPr/>
            <p:nvPr/>
          </p:nvSpPr>
          <p:spPr>
            <a:xfrm>
              <a:off x="3672006"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9" name="Google Shape;259;p2"/>
            <p:cNvSpPr/>
            <p:nvPr/>
          </p:nvSpPr>
          <p:spPr>
            <a:xfrm>
              <a:off x="3799650" y="121706"/>
              <a:ext cx="38894" cy="38894"/>
            </a:xfrm>
            <a:custGeom>
              <a:avLst/>
              <a:gdLst/>
              <a:ahLst/>
              <a:cxnLst/>
              <a:rect l="l" t="t" r="r" b="b"/>
              <a:pathLst>
                <a:path w="1132" h="1132" extrusionOk="0">
                  <a:moveTo>
                    <a:pt x="572" y="1"/>
                  </a:moveTo>
                  <a:cubicBezTo>
                    <a:pt x="262" y="1"/>
                    <a:pt x="0" y="251"/>
                    <a:pt x="0" y="572"/>
                  </a:cubicBezTo>
                  <a:cubicBezTo>
                    <a:pt x="24"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 name="Google Shape;260;p2"/>
            <p:cNvSpPr/>
            <p:nvPr/>
          </p:nvSpPr>
          <p:spPr>
            <a:xfrm>
              <a:off x="3864279"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1" name="Google Shape;261;p2"/>
            <p:cNvSpPr/>
            <p:nvPr/>
          </p:nvSpPr>
          <p:spPr>
            <a:xfrm>
              <a:off x="3735811"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2" name="Google Shape;262;p2"/>
            <p:cNvSpPr/>
            <p:nvPr/>
          </p:nvSpPr>
          <p:spPr>
            <a:xfrm>
              <a:off x="3864279"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3" name="Google Shape;263;p2"/>
            <p:cNvSpPr/>
            <p:nvPr/>
          </p:nvSpPr>
          <p:spPr>
            <a:xfrm>
              <a:off x="3735811" y="44244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4" name="Google Shape;264;p2"/>
            <p:cNvSpPr/>
            <p:nvPr/>
          </p:nvSpPr>
          <p:spPr>
            <a:xfrm>
              <a:off x="3672006"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5" name="Google Shape;265;p2"/>
            <p:cNvSpPr/>
            <p:nvPr/>
          </p:nvSpPr>
          <p:spPr>
            <a:xfrm>
              <a:off x="3799650" y="506252"/>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6" name="Google Shape;266;p2"/>
            <p:cNvSpPr/>
            <p:nvPr/>
          </p:nvSpPr>
          <p:spPr>
            <a:xfrm>
              <a:off x="3672006"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7" name="Google Shape;267;p2"/>
            <p:cNvSpPr/>
            <p:nvPr/>
          </p:nvSpPr>
          <p:spPr>
            <a:xfrm>
              <a:off x="3799650" y="377818"/>
              <a:ext cx="38894" cy="38894"/>
            </a:xfrm>
            <a:custGeom>
              <a:avLst/>
              <a:gdLst/>
              <a:ahLst/>
              <a:cxnLst/>
              <a:rect l="l" t="t" r="r" b="b"/>
              <a:pathLst>
                <a:path w="1132" h="1132" extrusionOk="0">
                  <a:moveTo>
                    <a:pt x="572" y="0"/>
                  </a:moveTo>
                  <a:cubicBezTo>
                    <a:pt x="262" y="0"/>
                    <a:pt x="0" y="262"/>
                    <a:pt x="0" y="572"/>
                  </a:cubicBezTo>
                  <a:cubicBezTo>
                    <a:pt x="24"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8" name="Google Shape;268;p2"/>
            <p:cNvSpPr/>
            <p:nvPr/>
          </p:nvSpPr>
          <p:spPr>
            <a:xfrm>
              <a:off x="3864279"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9" name="Google Shape;269;p2"/>
            <p:cNvSpPr/>
            <p:nvPr/>
          </p:nvSpPr>
          <p:spPr>
            <a:xfrm>
              <a:off x="3735811" y="314391"/>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0" name="Google Shape;270;p2"/>
            <p:cNvSpPr/>
            <p:nvPr/>
          </p:nvSpPr>
          <p:spPr>
            <a:xfrm>
              <a:off x="3864279"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1" name="Google Shape;271;p2"/>
            <p:cNvSpPr/>
            <p:nvPr/>
          </p:nvSpPr>
          <p:spPr>
            <a:xfrm>
              <a:off x="3735811"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2" name="Google Shape;272;p2"/>
            <p:cNvSpPr/>
            <p:nvPr/>
          </p:nvSpPr>
          <p:spPr>
            <a:xfrm>
              <a:off x="3672006"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3" name="Google Shape;273;p2"/>
            <p:cNvSpPr/>
            <p:nvPr/>
          </p:nvSpPr>
          <p:spPr>
            <a:xfrm>
              <a:off x="3799650" y="762330"/>
              <a:ext cx="38894" cy="38929"/>
            </a:xfrm>
            <a:custGeom>
              <a:avLst/>
              <a:gdLst/>
              <a:ahLst/>
              <a:cxnLst/>
              <a:rect l="l" t="t" r="r" b="b"/>
              <a:pathLst>
                <a:path w="1132" h="1133" extrusionOk="0">
                  <a:moveTo>
                    <a:pt x="572" y="1"/>
                  </a:moveTo>
                  <a:cubicBezTo>
                    <a:pt x="262" y="1"/>
                    <a:pt x="0" y="263"/>
                    <a:pt x="0" y="572"/>
                  </a:cubicBezTo>
                  <a:cubicBezTo>
                    <a:pt x="24"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4" name="Google Shape;274;p2"/>
            <p:cNvSpPr/>
            <p:nvPr/>
          </p:nvSpPr>
          <p:spPr>
            <a:xfrm>
              <a:off x="3672006"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5" name="Google Shape;275;p2"/>
            <p:cNvSpPr/>
            <p:nvPr/>
          </p:nvSpPr>
          <p:spPr>
            <a:xfrm>
              <a:off x="3799650"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6" name="Google Shape;276;p2"/>
            <p:cNvSpPr/>
            <p:nvPr/>
          </p:nvSpPr>
          <p:spPr>
            <a:xfrm>
              <a:off x="3864279"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7" name="Google Shape;277;p2"/>
            <p:cNvSpPr/>
            <p:nvPr/>
          </p:nvSpPr>
          <p:spPr>
            <a:xfrm>
              <a:off x="3735811" y="570881"/>
              <a:ext cx="38894" cy="38482"/>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8" name="Google Shape;278;p2"/>
            <p:cNvSpPr/>
            <p:nvPr/>
          </p:nvSpPr>
          <p:spPr>
            <a:xfrm>
              <a:off x="3864279"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9" name="Google Shape;279;p2"/>
            <p:cNvSpPr/>
            <p:nvPr/>
          </p:nvSpPr>
          <p:spPr>
            <a:xfrm>
              <a:off x="3735811"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0" name="Google Shape;280;p2"/>
            <p:cNvSpPr/>
            <p:nvPr/>
          </p:nvSpPr>
          <p:spPr>
            <a:xfrm>
              <a:off x="3672006"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1" name="Google Shape;281;p2"/>
            <p:cNvSpPr/>
            <p:nvPr/>
          </p:nvSpPr>
          <p:spPr>
            <a:xfrm>
              <a:off x="3799650" y="1018854"/>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2" name="Google Shape;282;p2"/>
            <p:cNvSpPr/>
            <p:nvPr/>
          </p:nvSpPr>
          <p:spPr>
            <a:xfrm>
              <a:off x="3672006"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3" name="Google Shape;283;p2"/>
            <p:cNvSpPr/>
            <p:nvPr/>
          </p:nvSpPr>
          <p:spPr>
            <a:xfrm>
              <a:off x="3799650"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4" name="Google Shape;284;p2"/>
            <p:cNvSpPr/>
            <p:nvPr/>
          </p:nvSpPr>
          <p:spPr>
            <a:xfrm>
              <a:off x="3864279"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5" name="Google Shape;285;p2"/>
            <p:cNvSpPr/>
            <p:nvPr/>
          </p:nvSpPr>
          <p:spPr>
            <a:xfrm>
              <a:off x="3735811" y="82699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6" name="Google Shape;286;p2"/>
            <p:cNvSpPr/>
            <p:nvPr/>
          </p:nvSpPr>
          <p:spPr>
            <a:xfrm>
              <a:off x="3864279"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7" name="Google Shape;287;p2"/>
            <p:cNvSpPr/>
            <p:nvPr/>
          </p:nvSpPr>
          <p:spPr>
            <a:xfrm>
              <a:off x="3735811" y="1210714"/>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8" name="Google Shape;288;p2"/>
            <p:cNvSpPr/>
            <p:nvPr/>
          </p:nvSpPr>
          <p:spPr>
            <a:xfrm>
              <a:off x="3672006"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9" name="Google Shape;289;p2"/>
            <p:cNvSpPr/>
            <p:nvPr/>
          </p:nvSpPr>
          <p:spPr>
            <a:xfrm>
              <a:off x="3799650" y="1274519"/>
              <a:ext cx="38894" cy="38894"/>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0" name="Google Shape;290;p2"/>
            <p:cNvSpPr/>
            <p:nvPr/>
          </p:nvSpPr>
          <p:spPr>
            <a:xfrm>
              <a:off x="3672006"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1" name="Google Shape;291;p2"/>
            <p:cNvSpPr/>
            <p:nvPr/>
          </p:nvSpPr>
          <p:spPr>
            <a:xfrm>
              <a:off x="3799650" y="1146463"/>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2" name="Google Shape;292;p2"/>
            <p:cNvSpPr/>
            <p:nvPr/>
          </p:nvSpPr>
          <p:spPr>
            <a:xfrm>
              <a:off x="3864279"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3" name="Google Shape;293;p2"/>
            <p:cNvSpPr/>
            <p:nvPr/>
          </p:nvSpPr>
          <p:spPr>
            <a:xfrm>
              <a:off x="3735811" y="1082659"/>
              <a:ext cx="38894" cy="38894"/>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4" name="Google Shape;294;p2"/>
            <p:cNvSpPr/>
            <p:nvPr/>
          </p:nvSpPr>
          <p:spPr>
            <a:xfrm>
              <a:off x="3864279"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5" name="Google Shape;295;p2"/>
            <p:cNvSpPr/>
            <p:nvPr/>
          </p:nvSpPr>
          <p:spPr>
            <a:xfrm>
              <a:off x="3735811" y="1467204"/>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6" name="Google Shape;296;p2"/>
            <p:cNvSpPr/>
            <p:nvPr/>
          </p:nvSpPr>
          <p:spPr>
            <a:xfrm>
              <a:off x="3672006"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7" name="Google Shape;297;p2"/>
            <p:cNvSpPr/>
            <p:nvPr/>
          </p:nvSpPr>
          <p:spPr>
            <a:xfrm>
              <a:off x="3799650" y="1531009"/>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8" name="Google Shape;298;p2"/>
            <p:cNvSpPr/>
            <p:nvPr/>
          </p:nvSpPr>
          <p:spPr>
            <a:xfrm>
              <a:off x="3672006"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9" name="Google Shape;299;p2"/>
            <p:cNvSpPr/>
            <p:nvPr/>
          </p:nvSpPr>
          <p:spPr>
            <a:xfrm>
              <a:off x="3799650" y="1402575"/>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0" name="Google Shape;300;p2"/>
            <p:cNvSpPr/>
            <p:nvPr/>
          </p:nvSpPr>
          <p:spPr>
            <a:xfrm>
              <a:off x="3864279"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1" name="Google Shape;301;p2"/>
            <p:cNvSpPr/>
            <p:nvPr/>
          </p:nvSpPr>
          <p:spPr>
            <a:xfrm>
              <a:off x="3735811" y="133873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2" name="Google Shape;302;p2"/>
            <p:cNvSpPr/>
            <p:nvPr/>
          </p:nvSpPr>
          <p:spPr>
            <a:xfrm>
              <a:off x="3864279"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3" name="Google Shape;303;p2"/>
            <p:cNvSpPr/>
            <p:nvPr/>
          </p:nvSpPr>
          <p:spPr>
            <a:xfrm>
              <a:off x="3735811" y="172328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4" name="Google Shape;304;p2"/>
            <p:cNvSpPr/>
            <p:nvPr/>
          </p:nvSpPr>
          <p:spPr>
            <a:xfrm>
              <a:off x="3672006"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5" name="Google Shape;305;p2"/>
            <p:cNvSpPr/>
            <p:nvPr/>
          </p:nvSpPr>
          <p:spPr>
            <a:xfrm>
              <a:off x="3799650"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6" name="Google Shape;306;p2"/>
            <p:cNvSpPr/>
            <p:nvPr/>
          </p:nvSpPr>
          <p:spPr>
            <a:xfrm>
              <a:off x="3672006"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7" name="Google Shape;307;p2"/>
            <p:cNvSpPr/>
            <p:nvPr/>
          </p:nvSpPr>
          <p:spPr>
            <a:xfrm>
              <a:off x="3799650" y="1659065"/>
              <a:ext cx="38894" cy="38894"/>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8" name="Google Shape;308;p2"/>
            <p:cNvSpPr/>
            <p:nvPr/>
          </p:nvSpPr>
          <p:spPr>
            <a:xfrm>
              <a:off x="3864279"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9" name="Google Shape;309;p2"/>
            <p:cNvSpPr/>
            <p:nvPr/>
          </p:nvSpPr>
          <p:spPr>
            <a:xfrm>
              <a:off x="3735811"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0" name="Google Shape;310;p2"/>
            <p:cNvSpPr/>
            <p:nvPr/>
          </p:nvSpPr>
          <p:spPr>
            <a:xfrm>
              <a:off x="3864279"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1" name="Google Shape;311;p2"/>
            <p:cNvSpPr/>
            <p:nvPr/>
          </p:nvSpPr>
          <p:spPr>
            <a:xfrm>
              <a:off x="3735811" y="1979359"/>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2" name="Google Shape;312;p2"/>
            <p:cNvSpPr/>
            <p:nvPr/>
          </p:nvSpPr>
          <p:spPr>
            <a:xfrm>
              <a:off x="3672006"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3" name="Google Shape;313;p2"/>
            <p:cNvSpPr/>
            <p:nvPr/>
          </p:nvSpPr>
          <p:spPr>
            <a:xfrm>
              <a:off x="3799650" y="2043611"/>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4" name="Google Shape;314;p2"/>
            <p:cNvSpPr/>
            <p:nvPr/>
          </p:nvSpPr>
          <p:spPr>
            <a:xfrm>
              <a:off x="3672006"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5" name="Google Shape;315;p2"/>
            <p:cNvSpPr/>
            <p:nvPr/>
          </p:nvSpPr>
          <p:spPr>
            <a:xfrm>
              <a:off x="3799650" y="1915143"/>
              <a:ext cx="38894" cy="38894"/>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6" name="Google Shape;316;p2"/>
            <p:cNvSpPr/>
            <p:nvPr/>
          </p:nvSpPr>
          <p:spPr>
            <a:xfrm>
              <a:off x="3864279"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7" name="Google Shape;317;p2"/>
            <p:cNvSpPr/>
            <p:nvPr/>
          </p:nvSpPr>
          <p:spPr>
            <a:xfrm>
              <a:off x="3735811"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8" name="Google Shape;318;p2"/>
            <p:cNvSpPr/>
            <p:nvPr/>
          </p:nvSpPr>
          <p:spPr>
            <a:xfrm>
              <a:off x="3415928"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9" name="Google Shape;319;p2"/>
            <p:cNvSpPr/>
            <p:nvPr/>
          </p:nvSpPr>
          <p:spPr>
            <a:xfrm>
              <a:off x="3543538" y="-5903"/>
              <a:ext cx="38894" cy="38894"/>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0" name="Google Shape;320;p2"/>
            <p:cNvSpPr/>
            <p:nvPr/>
          </p:nvSpPr>
          <p:spPr>
            <a:xfrm>
              <a:off x="3608201"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1" name="Google Shape;321;p2"/>
            <p:cNvSpPr/>
            <p:nvPr/>
          </p:nvSpPr>
          <p:spPr>
            <a:xfrm>
              <a:off x="3479733" y="186335"/>
              <a:ext cx="38894" cy="38929"/>
            </a:xfrm>
            <a:custGeom>
              <a:avLst/>
              <a:gdLst/>
              <a:ahLst/>
              <a:cxnLst/>
              <a:rect l="l" t="t" r="r" b="b"/>
              <a:pathLst>
                <a:path w="1132" h="1133" extrusionOk="0">
                  <a:moveTo>
                    <a:pt x="560" y="1"/>
                  </a:moveTo>
                  <a:cubicBezTo>
                    <a:pt x="251" y="1"/>
                    <a:pt x="0" y="251"/>
                    <a:pt x="0" y="561"/>
                  </a:cubicBezTo>
                  <a:cubicBezTo>
                    <a:pt x="0" y="870"/>
                    <a:pt x="251" y="1132"/>
                    <a:pt x="560" y="1132"/>
                  </a:cubicBezTo>
                  <a:cubicBezTo>
                    <a:pt x="870" y="1132"/>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2" name="Google Shape;322;p2"/>
            <p:cNvSpPr/>
            <p:nvPr/>
          </p:nvSpPr>
          <p:spPr>
            <a:xfrm>
              <a:off x="3415928"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3" name="Google Shape;323;p2"/>
            <p:cNvSpPr/>
            <p:nvPr/>
          </p:nvSpPr>
          <p:spPr>
            <a:xfrm>
              <a:off x="3543538" y="250174"/>
              <a:ext cx="38894" cy="38894"/>
            </a:xfrm>
            <a:custGeom>
              <a:avLst/>
              <a:gdLst/>
              <a:ahLst/>
              <a:cxnLst/>
              <a:rect l="l" t="t" r="r" b="b"/>
              <a:pathLst>
                <a:path w="1132" h="1132" extrusionOk="0">
                  <a:moveTo>
                    <a:pt x="572" y="0"/>
                  </a:moveTo>
                  <a:cubicBezTo>
                    <a:pt x="251" y="0"/>
                    <a:pt x="1" y="250"/>
                    <a:pt x="1" y="560"/>
                  </a:cubicBezTo>
                  <a:cubicBezTo>
                    <a:pt x="13" y="881"/>
                    <a:pt x="275"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4" name="Google Shape;324;p2"/>
            <p:cNvSpPr/>
            <p:nvPr/>
          </p:nvSpPr>
          <p:spPr>
            <a:xfrm>
              <a:off x="3415928"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5" name="Google Shape;325;p2"/>
            <p:cNvSpPr/>
            <p:nvPr/>
          </p:nvSpPr>
          <p:spPr>
            <a:xfrm>
              <a:off x="3543538" y="121706"/>
              <a:ext cx="38894" cy="38894"/>
            </a:xfrm>
            <a:custGeom>
              <a:avLst/>
              <a:gdLst/>
              <a:ahLst/>
              <a:cxnLst/>
              <a:rect l="l" t="t" r="r" b="b"/>
              <a:pathLst>
                <a:path w="1132" h="1132" extrusionOk="0">
                  <a:moveTo>
                    <a:pt x="572" y="1"/>
                  </a:moveTo>
                  <a:cubicBezTo>
                    <a:pt x="251" y="1"/>
                    <a:pt x="1" y="251"/>
                    <a:pt x="1" y="572"/>
                  </a:cubicBezTo>
                  <a:cubicBezTo>
                    <a:pt x="13" y="894"/>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 name="Google Shape;326;p2"/>
            <p:cNvSpPr/>
            <p:nvPr/>
          </p:nvSpPr>
          <p:spPr>
            <a:xfrm>
              <a:off x="3608201"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7" name="Google Shape;327;p2"/>
            <p:cNvSpPr/>
            <p:nvPr/>
          </p:nvSpPr>
          <p:spPr>
            <a:xfrm>
              <a:off x="3479733" y="58314"/>
              <a:ext cx="38894" cy="38894"/>
            </a:xfrm>
            <a:custGeom>
              <a:avLst/>
              <a:gdLst/>
              <a:ahLst/>
              <a:cxnLst/>
              <a:rect l="l" t="t" r="r" b="b"/>
              <a:pathLst>
                <a:path w="1132" h="1132" extrusionOk="0">
                  <a:moveTo>
                    <a:pt x="560" y="0"/>
                  </a:moveTo>
                  <a:cubicBezTo>
                    <a:pt x="251" y="0"/>
                    <a:pt x="0" y="250"/>
                    <a:pt x="0" y="572"/>
                  </a:cubicBezTo>
                  <a:cubicBezTo>
                    <a:pt x="0"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8" name="Google Shape;328;p2"/>
            <p:cNvSpPr/>
            <p:nvPr/>
          </p:nvSpPr>
          <p:spPr>
            <a:xfrm>
              <a:off x="3608201"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9" name="Google Shape;329;p2"/>
            <p:cNvSpPr/>
            <p:nvPr/>
          </p:nvSpPr>
          <p:spPr>
            <a:xfrm>
              <a:off x="3479733" y="442447"/>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0" name="Google Shape;330;p2"/>
            <p:cNvSpPr/>
            <p:nvPr/>
          </p:nvSpPr>
          <p:spPr>
            <a:xfrm>
              <a:off x="3415928"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1" name="Google Shape;331;p2"/>
            <p:cNvSpPr/>
            <p:nvPr/>
          </p:nvSpPr>
          <p:spPr>
            <a:xfrm>
              <a:off x="3543538" y="506252"/>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2" name="Google Shape;332;p2"/>
            <p:cNvSpPr/>
            <p:nvPr/>
          </p:nvSpPr>
          <p:spPr>
            <a:xfrm>
              <a:off x="3415928"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3" name="Google Shape;333;p2"/>
            <p:cNvSpPr/>
            <p:nvPr/>
          </p:nvSpPr>
          <p:spPr>
            <a:xfrm>
              <a:off x="3543538" y="377818"/>
              <a:ext cx="38894" cy="38894"/>
            </a:xfrm>
            <a:custGeom>
              <a:avLst/>
              <a:gdLst/>
              <a:ahLst/>
              <a:cxnLst/>
              <a:rect l="l" t="t" r="r" b="b"/>
              <a:pathLst>
                <a:path w="1132" h="1132" extrusionOk="0">
                  <a:moveTo>
                    <a:pt x="572" y="0"/>
                  </a:moveTo>
                  <a:cubicBezTo>
                    <a:pt x="251" y="0"/>
                    <a:pt x="1" y="262"/>
                    <a:pt x="1" y="572"/>
                  </a:cubicBezTo>
                  <a:cubicBezTo>
                    <a:pt x="13" y="893"/>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4" name="Google Shape;334;p2"/>
            <p:cNvSpPr/>
            <p:nvPr/>
          </p:nvSpPr>
          <p:spPr>
            <a:xfrm>
              <a:off x="3608201"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5" name="Google Shape;335;p2"/>
            <p:cNvSpPr/>
            <p:nvPr/>
          </p:nvSpPr>
          <p:spPr>
            <a:xfrm>
              <a:off x="3479733" y="314391"/>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6" name="Google Shape;336;p2"/>
            <p:cNvSpPr/>
            <p:nvPr/>
          </p:nvSpPr>
          <p:spPr>
            <a:xfrm>
              <a:off x="3608201"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7" name="Google Shape;337;p2"/>
            <p:cNvSpPr/>
            <p:nvPr/>
          </p:nvSpPr>
          <p:spPr>
            <a:xfrm>
              <a:off x="3479733" y="698525"/>
              <a:ext cx="38894" cy="38894"/>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8" name="Google Shape;338;p2"/>
            <p:cNvSpPr/>
            <p:nvPr/>
          </p:nvSpPr>
          <p:spPr>
            <a:xfrm>
              <a:off x="3415928"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9" name="Google Shape;339;p2"/>
            <p:cNvSpPr/>
            <p:nvPr/>
          </p:nvSpPr>
          <p:spPr>
            <a:xfrm>
              <a:off x="3543538" y="762330"/>
              <a:ext cx="38894" cy="38929"/>
            </a:xfrm>
            <a:custGeom>
              <a:avLst/>
              <a:gdLst/>
              <a:ahLst/>
              <a:cxnLst/>
              <a:rect l="l" t="t" r="r" b="b"/>
              <a:pathLst>
                <a:path w="1132" h="1133" extrusionOk="0">
                  <a:moveTo>
                    <a:pt x="572" y="1"/>
                  </a:moveTo>
                  <a:cubicBezTo>
                    <a:pt x="251" y="1"/>
                    <a:pt x="1" y="263"/>
                    <a:pt x="1" y="572"/>
                  </a:cubicBezTo>
                  <a:cubicBezTo>
                    <a:pt x="13" y="882"/>
                    <a:pt x="275"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0" name="Google Shape;340;p2"/>
            <p:cNvSpPr/>
            <p:nvPr/>
          </p:nvSpPr>
          <p:spPr>
            <a:xfrm>
              <a:off x="3415928"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1" name="Google Shape;341;p2"/>
            <p:cNvSpPr/>
            <p:nvPr/>
          </p:nvSpPr>
          <p:spPr>
            <a:xfrm>
              <a:off x="3543538" y="634308"/>
              <a:ext cx="38894" cy="38894"/>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2" name="Google Shape;342;p2"/>
            <p:cNvSpPr/>
            <p:nvPr/>
          </p:nvSpPr>
          <p:spPr>
            <a:xfrm>
              <a:off x="3608201"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3" name="Google Shape;343;p2"/>
            <p:cNvSpPr/>
            <p:nvPr/>
          </p:nvSpPr>
          <p:spPr>
            <a:xfrm>
              <a:off x="3479733" y="570881"/>
              <a:ext cx="38894" cy="38482"/>
            </a:xfrm>
            <a:custGeom>
              <a:avLst/>
              <a:gdLst/>
              <a:ahLst/>
              <a:cxnLst/>
              <a:rect l="l" t="t" r="r" b="b"/>
              <a:pathLst>
                <a:path w="1132" h="1120" extrusionOk="0">
                  <a:moveTo>
                    <a:pt x="560" y="1"/>
                  </a:moveTo>
                  <a:cubicBezTo>
                    <a:pt x="251" y="1"/>
                    <a:pt x="0" y="251"/>
                    <a:pt x="0" y="560"/>
                  </a:cubicBezTo>
                  <a:cubicBezTo>
                    <a:pt x="0"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4" name="Google Shape;344;p2"/>
            <p:cNvSpPr/>
            <p:nvPr/>
          </p:nvSpPr>
          <p:spPr>
            <a:xfrm>
              <a:off x="3608201"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5" name="Google Shape;345;p2"/>
            <p:cNvSpPr/>
            <p:nvPr/>
          </p:nvSpPr>
          <p:spPr>
            <a:xfrm>
              <a:off x="3479733" y="954603"/>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6" name="Google Shape;346;p2"/>
            <p:cNvSpPr/>
            <p:nvPr/>
          </p:nvSpPr>
          <p:spPr>
            <a:xfrm>
              <a:off x="3415928"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7" name="Google Shape;347;p2"/>
            <p:cNvSpPr/>
            <p:nvPr/>
          </p:nvSpPr>
          <p:spPr>
            <a:xfrm>
              <a:off x="3543538" y="1018854"/>
              <a:ext cx="38894" cy="38894"/>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8" name="Google Shape;348;p2"/>
            <p:cNvSpPr/>
            <p:nvPr/>
          </p:nvSpPr>
          <p:spPr>
            <a:xfrm>
              <a:off x="3415928"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9" name="Google Shape;349;p2"/>
            <p:cNvSpPr/>
            <p:nvPr/>
          </p:nvSpPr>
          <p:spPr>
            <a:xfrm>
              <a:off x="3543538" y="890386"/>
              <a:ext cx="38894" cy="38894"/>
            </a:xfrm>
            <a:custGeom>
              <a:avLst/>
              <a:gdLst/>
              <a:ahLst/>
              <a:cxnLst/>
              <a:rect l="l" t="t" r="r" b="b"/>
              <a:pathLst>
                <a:path w="1132" h="1132" extrusionOk="0">
                  <a:moveTo>
                    <a:pt x="572" y="1"/>
                  </a:moveTo>
                  <a:cubicBezTo>
                    <a:pt x="251" y="1"/>
                    <a:pt x="1" y="251"/>
                    <a:pt x="1" y="560"/>
                  </a:cubicBezTo>
                  <a:cubicBezTo>
                    <a:pt x="1" y="882"/>
                    <a:pt x="275"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0" name="Google Shape;350;p2"/>
            <p:cNvSpPr/>
            <p:nvPr/>
          </p:nvSpPr>
          <p:spPr>
            <a:xfrm>
              <a:off x="3608201"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1" name="Google Shape;351;p2"/>
            <p:cNvSpPr/>
            <p:nvPr/>
          </p:nvSpPr>
          <p:spPr>
            <a:xfrm>
              <a:off x="3479733" y="826993"/>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2" name="Google Shape;352;p2"/>
            <p:cNvSpPr/>
            <p:nvPr/>
          </p:nvSpPr>
          <p:spPr>
            <a:xfrm>
              <a:off x="3608201"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3" name="Google Shape;353;p2"/>
            <p:cNvSpPr/>
            <p:nvPr/>
          </p:nvSpPr>
          <p:spPr>
            <a:xfrm>
              <a:off x="3479733" y="1210714"/>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4" name="Google Shape;354;p2"/>
            <p:cNvSpPr/>
            <p:nvPr/>
          </p:nvSpPr>
          <p:spPr>
            <a:xfrm>
              <a:off x="3415928"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5" name="Google Shape;355;p2"/>
            <p:cNvSpPr/>
            <p:nvPr/>
          </p:nvSpPr>
          <p:spPr>
            <a:xfrm>
              <a:off x="3543538" y="1274519"/>
              <a:ext cx="38894" cy="38894"/>
            </a:xfrm>
            <a:custGeom>
              <a:avLst/>
              <a:gdLst/>
              <a:ahLst/>
              <a:cxnLst/>
              <a:rect l="l" t="t" r="r" b="b"/>
              <a:pathLst>
                <a:path w="1132" h="1132" extrusionOk="0">
                  <a:moveTo>
                    <a:pt x="572" y="1"/>
                  </a:moveTo>
                  <a:cubicBezTo>
                    <a:pt x="251" y="1"/>
                    <a:pt x="1" y="251"/>
                    <a:pt x="1" y="560"/>
                  </a:cubicBezTo>
                  <a:cubicBezTo>
                    <a:pt x="13" y="894"/>
                    <a:pt x="275"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6" name="Google Shape;356;p2"/>
            <p:cNvSpPr/>
            <p:nvPr/>
          </p:nvSpPr>
          <p:spPr>
            <a:xfrm>
              <a:off x="3415928"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7" name="Google Shape;357;p2"/>
            <p:cNvSpPr/>
            <p:nvPr/>
          </p:nvSpPr>
          <p:spPr>
            <a:xfrm>
              <a:off x="3543538" y="1146463"/>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8" name="Google Shape;358;p2"/>
            <p:cNvSpPr/>
            <p:nvPr/>
          </p:nvSpPr>
          <p:spPr>
            <a:xfrm>
              <a:off x="3608201"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9" name="Google Shape;359;p2"/>
            <p:cNvSpPr/>
            <p:nvPr/>
          </p:nvSpPr>
          <p:spPr>
            <a:xfrm>
              <a:off x="3479733" y="1082659"/>
              <a:ext cx="38894" cy="38894"/>
            </a:xfrm>
            <a:custGeom>
              <a:avLst/>
              <a:gdLst/>
              <a:ahLst/>
              <a:cxnLst/>
              <a:rect l="l" t="t" r="r" b="b"/>
              <a:pathLst>
                <a:path w="1132" h="1132" extrusionOk="0">
                  <a:moveTo>
                    <a:pt x="560" y="1"/>
                  </a:moveTo>
                  <a:cubicBezTo>
                    <a:pt x="251" y="1"/>
                    <a:pt x="0" y="251"/>
                    <a:pt x="0" y="560"/>
                  </a:cubicBezTo>
                  <a:cubicBezTo>
                    <a:pt x="0"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0" name="Google Shape;360;p2"/>
            <p:cNvSpPr/>
            <p:nvPr/>
          </p:nvSpPr>
          <p:spPr>
            <a:xfrm>
              <a:off x="3608201"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1" name="Google Shape;361;p2"/>
            <p:cNvSpPr/>
            <p:nvPr/>
          </p:nvSpPr>
          <p:spPr>
            <a:xfrm>
              <a:off x="3479733" y="1467204"/>
              <a:ext cx="38894" cy="38894"/>
            </a:xfrm>
            <a:custGeom>
              <a:avLst/>
              <a:gdLst/>
              <a:ahLst/>
              <a:cxnLst/>
              <a:rect l="l" t="t" r="r" b="b"/>
              <a:pathLst>
                <a:path w="1132" h="1132" extrusionOk="0">
                  <a:moveTo>
                    <a:pt x="560" y="0"/>
                  </a:moveTo>
                  <a:cubicBezTo>
                    <a:pt x="251" y="0"/>
                    <a:pt x="0" y="250"/>
                    <a:pt x="0" y="560"/>
                  </a:cubicBezTo>
                  <a:cubicBezTo>
                    <a:pt x="0"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2" name="Google Shape;362;p2"/>
            <p:cNvSpPr/>
            <p:nvPr/>
          </p:nvSpPr>
          <p:spPr>
            <a:xfrm>
              <a:off x="3415928"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3" name="Google Shape;363;p2"/>
            <p:cNvSpPr/>
            <p:nvPr/>
          </p:nvSpPr>
          <p:spPr>
            <a:xfrm>
              <a:off x="3543538" y="1531009"/>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4" name="Google Shape;364;p2"/>
            <p:cNvSpPr/>
            <p:nvPr/>
          </p:nvSpPr>
          <p:spPr>
            <a:xfrm>
              <a:off x="3415928"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5" name="Google Shape;365;p2"/>
            <p:cNvSpPr/>
            <p:nvPr/>
          </p:nvSpPr>
          <p:spPr>
            <a:xfrm>
              <a:off x="3543538" y="1402575"/>
              <a:ext cx="38894" cy="38894"/>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6" name="Google Shape;366;p2"/>
            <p:cNvSpPr/>
            <p:nvPr/>
          </p:nvSpPr>
          <p:spPr>
            <a:xfrm>
              <a:off x="3608201"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7" name="Google Shape;367;p2"/>
            <p:cNvSpPr/>
            <p:nvPr/>
          </p:nvSpPr>
          <p:spPr>
            <a:xfrm>
              <a:off x="3479733" y="1338736"/>
              <a:ext cx="38894" cy="38894"/>
            </a:xfrm>
            <a:custGeom>
              <a:avLst/>
              <a:gdLst/>
              <a:ahLst/>
              <a:cxnLst/>
              <a:rect l="l" t="t" r="r" b="b"/>
              <a:pathLst>
                <a:path w="1132" h="1132" extrusionOk="0">
                  <a:moveTo>
                    <a:pt x="560" y="1"/>
                  </a:moveTo>
                  <a:cubicBezTo>
                    <a:pt x="251" y="1"/>
                    <a:pt x="0" y="251"/>
                    <a:pt x="0" y="560"/>
                  </a:cubicBezTo>
                  <a:cubicBezTo>
                    <a:pt x="0"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8" name="Google Shape;368;p2"/>
            <p:cNvSpPr/>
            <p:nvPr/>
          </p:nvSpPr>
          <p:spPr>
            <a:xfrm>
              <a:off x="3608201"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9" name="Google Shape;369;p2"/>
            <p:cNvSpPr/>
            <p:nvPr/>
          </p:nvSpPr>
          <p:spPr>
            <a:xfrm>
              <a:off x="3479733" y="1723282"/>
              <a:ext cx="38894" cy="38894"/>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0" name="Google Shape;370;p2"/>
            <p:cNvSpPr/>
            <p:nvPr/>
          </p:nvSpPr>
          <p:spPr>
            <a:xfrm>
              <a:off x="3415928"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1" name="Google Shape;371;p2"/>
            <p:cNvSpPr/>
            <p:nvPr/>
          </p:nvSpPr>
          <p:spPr>
            <a:xfrm>
              <a:off x="3543538" y="1787121"/>
              <a:ext cx="38894" cy="38894"/>
            </a:xfrm>
            <a:custGeom>
              <a:avLst/>
              <a:gdLst/>
              <a:ahLst/>
              <a:cxnLst/>
              <a:rect l="l" t="t" r="r" b="b"/>
              <a:pathLst>
                <a:path w="1132" h="1132" extrusionOk="0">
                  <a:moveTo>
                    <a:pt x="572" y="0"/>
                  </a:moveTo>
                  <a:cubicBezTo>
                    <a:pt x="251" y="0"/>
                    <a:pt x="1" y="262"/>
                    <a:pt x="1" y="572"/>
                  </a:cubicBezTo>
                  <a:cubicBezTo>
                    <a:pt x="1"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2" name="Google Shape;372;p2"/>
            <p:cNvSpPr/>
            <p:nvPr/>
          </p:nvSpPr>
          <p:spPr>
            <a:xfrm>
              <a:off x="3415928"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3" name="Google Shape;373;p2"/>
            <p:cNvSpPr/>
            <p:nvPr/>
          </p:nvSpPr>
          <p:spPr>
            <a:xfrm>
              <a:off x="3543538" y="1659065"/>
              <a:ext cx="38894" cy="38894"/>
            </a:xfrm>
            <a:custGeom>
              <a:avLst/>
              <a:gdLst/>
              <a:ahLst/>
              <a:cxnLst/>
              <a:rect l="l" t="t" r="r" b="b"/>
              <a:pathLst>
                <a:path w="1132" h="1132" extrusionOk="0">
                  <a:moveTo>
                    <a:pt x="572" y="0"/>
                  </a:moveTo>
                  <a:cubicBezTo>
                    <a:pt x="251" y="0"/>
                    <a:pt x="1" y="250"/>
                    <a:pt x="1" y="560"/>
                  </a:cubicBezTo>
                  <a:cubicBezTo>
                    <a:pt x="13" y="870"/>
                    <a:pt x="275"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4" name="Google Shape;374;p2"/>
            <p:cNvSpPr/>
            <p:nvPr/>
          </p:nvSpPr>
          <p:spPr>
            <a:xfrm>
              <a:off x="3608201"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5" name="Google Shape;375;p2"/>
            <p:cNvSpPr/>
            <p:nvPr/>
          </p:nvSpPr>
          <p:spPr>
            <a:xfrm>
              <a:off x="3479733" y="1594848"/>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6" name="Google Shape;376;p2"/>
            <p:cNvSpPr/>
            <p:nvPr/>
          </p:nvSpPr>
          <p:spPr>
            <a:xfrm>
              <a:off x="3608201"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7" name="Google Shape;377;p2"/>
            <p:cNvSpPr/>
            <p:nvPr/>
          </p:nvSpPr>
          <p:spPr>
            <a:xfrm>
              <a:off x="3479733" y="1979359"/>
              <a:ext cx="38894" cy="38929"/>
            </a:xfrm>
            <a:custGeom>
              <a:avLst/>
              <a:gdLst/>
              <a:ahLst/>
              <a:cxnLst/>
              <a:rect l="l" t="t" r="r" b="b"/>
              <a:pathLst>
                <a:path w="1132" h="1133"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8" name="Google Shape;378;p2"/>
            <p:cNvSpPr/>
            <p:nvPr/>
          </p:nvSpPr>
          <p:spPr>
            <a:xfrm>
              <a:off x="3415928"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9" name="Google Shape;379;p2"/>
            <p:cNvSpPr/>
            <p:nvPr/>
          </p:nvSpPr>
          <p:spPr>
            <a:xfrm>
              <a:off x="3543538" y="2043611"/>
              <a:ext cx="38894" cy="38894"/>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0" name="Google Shape;380;p2"/>
            <p:cNvSpPr/>
            <p:nvPr/>
          </p:nvSpPr>
          <p:spPr>
            <a:xfrm>
              <a:off x="3415928"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1" name="Google Shape;381;p2"/>
            <p:cNvSpPr/>
            <p:nvPr/>
          </p:nvSpPr>
          <p:spPr>
            <a:xfrm>
              <a:off x="3543538" y="1915143"/>
              <a:ext cx="38894" cy="38894"/>
            </a:xfrm>
            <a:custGeom>
              <a:avLst/>
              <a:gdLst/>
              <a:ahLst/>
              <a:cxnLst/>
              <a:rect l="l" t="t" r="r" b="b"/>
              <a:pathLst>
                <a:path w="1132" h="1132" extrusionOk="0">
                  <a:moveTo>
                    <a:pt x="572" y="1"/>
                  </a:moveTo>
                  <a:cubicBezTo>
                    <a:pt x="251" y="1"/>
                    <a:pt x="1" y="251"/>
                    <a:pt x="1" y="560"/>
                  </a:cubicBezTo>
                  <a:cubicBezTo>
                    <a:pt x="13" y="882"/>
                    <a:pt x="275"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2" name="Google Shape;382;p2"/>
            <p:cNvSpPr/>
            <p:nvPr/>
          </p:nvSpPr>
          <p:spPr>
            <a:xfrm>
              <a:off x="3608201"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3" name="Google Shape;383;p2"/>
            <p:cNvSpPr/>
            <p:nvPr/>
          </p:nvSpPr>
          <p:spPr>
            <a:xfrm>
              <a:off x="3479733" y="1851338"/>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4" name="Google Shape;384;p2"/>
            <p:cNvSpPr/>
            <p:nvPr/>
          </p:nvSpPr>
          <p:spPr>
            <a:xfrm>
              <a:off x="3159404"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5" name="Google Shape;385;p2"/>
            <p:cNvSpPr/>
            <p:nvPr/>
          </p:nvSpPr>
          <p:spPr>
            <a:xfrm>
              <a:off x="3287460" y="-5903"/>
              <a:ext cx="38894" cy="38894"/>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6" name="Google Shape;386;p2"/>
            <p:cNvSpPr/>
            <p:nvPr/>
          </p:nvSpPr>
          <p:spPr>
            <a:xfrm>
              <a:off x="3351677" y="186335"/>
              <a:ext cx="38894" cy="38516"/>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7" name="Google Shape;387;p2"/>
            <p:cNvSpPr/>
            <p:nvPr/>
          </p:nvSpPr>
          <p:spPr>
            <a:xfrm>
              <a:off x="3223243"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8" name="Google Shape;388;p2"/>
            <p:cNvSpPr/>
            <p:nvPr/>
          </p:nvSpPr>
          <p:spPr>
            <a:xfrm>
              <a:off x="3159404"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9" name="Google Shape;389;p2"/>
            <p:cNvSpPr/>
            <p:nvPr/>
          </p:nvSpPr>
          <p:spPr>
            <a:xfrm>
              <a:off x="3287460" y="250174"/>
              <a:ext cx="38894" cy="38894"/>
            </a:xfrm>
            <a:custGeom>
              <a:avLst/>
              <a:gdLst/>
              <a:ahLst/>
              <a:cxnLst/>
              <a:rect l="l" t="t" r="r" b="b"/>
              <a:pathLst>
                <a:path w="1132" h="1132" extrusionOk="0">
                  <a:moveTo>
                    <a:pt x="560" y="0"/>
                  </a:moveTo>
                  <a:cubicBezTo>
                    <a:pt x="251" y="0"/>
                    <a:pt x="1" y="250"/>
                    <a:pt x="1" y="560"/>
                  </a:cubicBezTo>
                  <a:cubicBezTo>
                    <a:pt x="12" y="881"/>
                    <a:pt x="262"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0" name="Google Shape;390;p2"/>
            <p:cNvSpPr/>
            <p:nvPr/>
          </p:nvSpPr>
          <p:spPr>
            <a:xfrm>
              <a:off x="3159404"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1" name="Google Shape;391;p2"/>
            <p:cNvSpPr/>
            <p:nvPr/>
          </p:nvSpPr>
          <p:spPr>
            <a:xfrm>
              <a:off x="3287460" y="121706"/>
              <a:ext cx="38894" cy="38894"/>
            </a:xfrm>
            <a:custGeom>
              <a:avLst/>
              <a:gdLst/>
              <a:ahLst/>
              <a:cxnLst/>
              <a:rect l="l" t="t" r="r" b="b"/>
              <a:pathLst>
                <a:path w="1132" h="1132" extrusionOk="0">
                  <a:moveTo>
                    <a:pt x="560" y="1"/>
                  </a:moveTo>
                  <a:cubicBezTo>
                    <a:pt x="251" y="1"/>
                    <a:pt x="1" y="251"/>
                    <a:pt x="1" y="572"/>
                  </a:cubicBezTo>
                  <a:cubicBezTo>
                    <a:pt x="12" y="894"/>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2" name="Google Shape;392;p2"/>
            <p:cNvSpPr/>
            <p:nvPr/>
          </p:nvSpPr>
          <p:spPr>
            <a:xfrm>
              <a:off x="3351677"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3" name="Google Shape;393;p2"/>
            <p:cNvSpPr/>
            <p:nvPr/>
          </p:nvSpPr>
          <p:spPr>
            <a:xfrm>
              <a:off x="3223243"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4" name="Google Shape;394;p2"/>
            <p:cNvSpPr/>
            <p:nvPr/>
          </p:nvSpPr>
          <p:spPr>
            <a:xfrm>
              <a:off x="3351677" y="442447"/>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5" name="Google Shape;395;p2"/>
            <p:cNvSpPr/>
            <p:nvPr/>
          </p:nvSpPr>
          <p:spPr>
            <a:xfrm>
              <a:off x="3223243"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6" name="Google Shape;396;p2"/>
            <p:cNvSpPr/>
            <p:nvPr/>
          </p:nvSpPr>
          <p:spPr>
            <a:xfrm>
              <a:off x="3159404"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7" name="Google Shape;397;p2"/>
            <p:cNvSpPr/>
            <p:nvPr/>
          </p:nvSpPr>
          <p:spPr>
            <a:xfrm>
              <a:off x="3287460" y="506252"/>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8" name="Google Shape;398;p2"/>
            <p:cNvSpPr/>
            <p:nvPr/>
          </p:nvSpPr>
          <p:spPr>
            <a:xfrm>
              <a:off x="3159404"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9" name="Google Shape;399;p2"/>
            <p:cNvSpPr/>
            <p:nvPr/>
          </p:nvSpPr>
          <p:spPr>
            <a:xfrm>
              <a:off x="3287460" y="377818"/>
              <a:ext cx="38894" cy="38894"/>
            </a:xfrm>
            <a:custGeom>
              <a:avLst/>
              <a:gdLst/>
              <a:ahLst/>
              <a:cxnLst/>
              <a:rect l="l" t="t" r="r" b="b"/>
              <a:pathLst>
                <a:path w="1132" h="1132" extrusionOk="0">
                  <a:moveTo>
                    <a:pt x="560" y="0"/>
                  </a:moveTo>
                  <a:cubicBezTo>
                    <a:pt x="251" y="0"/>
                    <a:pt x="1" y="262"/>
                    <a:pt x="1" y="572"/>
                  </a:cubicBezTo>
                  <a:cubicBezTo>
                    <a:pt x="12" y="893"/>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0" name="Google Shape;400;p2"/>
            <p:cNvSpPr/>
            <p:nvPr/>
          </p:nvSpPr>
          <p:spPr>
            <a:xfrm>
              <a:off x="3351677" y="31397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1" name="Google Shape;401;p2"/>
            <p:cNvSpPr/>
            <p:nvPr/>
          </p:nvSpPr>
          <p:spPr>
            <a:xfrm>
              <a:off x="3223243"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2" name="Google Shape;402;p2"/>
            <p:cNvSpPr/>
            <p:nvPr/>
          </p:nvSpPr>
          <p:spPr>
            <a:xfrm>
              <a:off x="3351677"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3" name="Google Shape;403;p2"/>
            <p:cNvSpPr/>
            <p:nvPr/>
          </p:nvSpPr>
          <p:spPr>
            <a:xfrm>
              <a:off x="3223243"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4" name="Google Shape;404;p2"/>
            <p:cNvSpPr/>
            <p:nvPr/>
          </p:nvSpPr>
          <p:spPr>
            <a:xfrm>
              <a:off x="3159404"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5" name="Google Shape;405;p2"/>
            <p:cNvSpPr/>
            <p:nvPr/>
          </p:nvSpPr>
          <p:spPr>
            <a:xfrm>
              <a:off x="3287460" y="762330"/>
              <a:ext cx="38894" cy="38929"/>
            </a:xfrm>
            <a:custGeom>
              <a:avLst/>
              <a:gdLst/>
              <a:ahLst/>
              <a:cxnLst/>
              <a:rect l="l" t="t" r="r" b="b"/>
              <a:pathLst>
                <a:path w="1132" h="1133" extrusionOk="0">
                  <a:moveTo>
                    <a:pt x="560" y="1"/>
                  </a:moveTo>
                  <a:cubicBezTo>
                    <a:pt x="251" y="1"/>
                    <a:pt x="1" y="263"/>
                    <a:pt x="1" y="572"/>
                  </a:cubicBezTo>
                  <a:cubicBezTo>
                    <a:pt x="12" y="882"/>
                    <a:pt x="262" y="1132"/>
                    <a:pt x="560" y="1132"/>
                  </a:cubicBezTo>
                  <a:cubicBezTo>
                    <a:pt x="882"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6" name="Google Shape;406;p2"/>
            <p:cNvSpPr/>
            <p:nvPr/>
          </p:nvSpPr>
          <p:spPr>
            <a:xfrm>
              <a:off x="3159404"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7" name="Google Shape;407;p2"/>
            <p:cNvSpPr/>
            <p:nvPr/>
          </p:nvSpPr>
          <p:spPr>
            <a:xfrm>
              <a:off x="3287460" y="634308"/>
              <a:ext cx="38894" cy="38894"/>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8" name="Google Shape;408;p2"/>
            <p:cNvSpPr/>
            <p:nvPr/>
          </p:nvSpPr>
          <p:spPr>
            <a:xfrm>
              <a:off x="3351677" y="570091"/>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9" name="Google Shape;409;p2"/>
            <p:cNvSpPr/>
            <p:nvPr/>
          </p:nvSpPr>
          <p:spPr>
            <a:xfrm>
              <a:off x="3223243"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0" name="Google Shape;410;p2"/>
            <p:cNvSpPr/>
            <p:nvPr/>
          </p:nvSpPr>
          <p:spPr>
            <a:xfrm>
              <a:off x="3351677"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1" name="Google Shape;411;p2"/>
            <p:cNvSpPr/>
            <p:nvPr/>
          </p:nvSpPr>
          <p:spPr>
            <a:xfrm>
              <a:off x="3223243"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2" name="Google Shape;412;p2"/>
            <p:cNvSpPr/>
            <p:nvPr/>
          </p:nvSpPr>
          <p:spPr>
            <a:xfrm>
              <a:off x="3159404"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3" name="Google Shape;413;p2"/>
            <p:cNvSpPr/>
            <p:nvPr/>
          </p:nvSpPr>
          <p:spPr>
            <a:xfrm>
              <a:off x="3287460" y="1018854"/>
              <a:ext cx="38894" cy="38894"/>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4" name="Google Shape;414;p2"/>
            <p:cNvSpPr/>
            <p:nvPr/>
          </p:nvSpPr>
          <p:spPr>
            <a:xfrm>
              <a:off x="3159404"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5" name="Google Shape;415;p2"/>
            <p:cNvSpPr/>
            <p:nvPr/>
          </p:nvSpPr>
          <p:spPr>
            <a:xfrm>
              <a:off x="3287460" y="890386"/>
              <a:ext cx="38894" cy="38894"/>
            </a:xfrm>
            <a:custGeom>
              <a:avLst/>
              <a:gdLst/>
              <a:ahLst/>
              <a:cxnLst/>
              <a:rect l="l" t="t" r="r" b="b"/>
              <a:pathLst>
                <a:path w="1132" h="1132" extrusionOk="0">
                  <a:moveTo>
                    <a:pt x="560" y="1"/>
                  </a:moveTo>
                  <a:cubicBezTo>
                    <a:pt x="251" y="1"/>
                    <a:pt x="1" y="251"/>
                    <a:pt x="1" y="560"/>
                  </a:cubicBezTo>
                  <a:cubicBezTo>
                    <a:pt x="1" y="882"/>
                    <a:pt x="262"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6" name="Google Shape;416;p2"/>
            <p:cNvSpPr/>
            <p:nvPr/>
          </p:nvSpPr>
          <p:spPr>
            <a:xfrm>
              <a:off x="3351677" y="82658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7" name="Google Shape;417;p2"/>
            <p:cNvSpPr/>
            <p:nvPr/>
          </p:nvSpPr>
          <p:spPr>
            <a:xfrm>
              <a:off x="3223243"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8" name="Google Shape;418;p2"/>
            <p:cNvSpPr/>
            <p:nvPr/>
          </p:nvSpPr>
          <p:spPr>
            <a:xfrm>
              <a:off x="3351677" y="1210302"/>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9" name="Google Shape;419;p2"/>
            <p:cNvSpPr/>
            <p:nvPr/>
          </p:nvSpPr>
          <p:spPr>
            <a:xfrm>
              <a:off x="3223243"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0" name="Google Shape;420;p2"/>
            <p:cNvSpPr/>
            <p:nvPr/>
          </p:nvSpPr>
          <p:spPr>
            <a:xfrm>
              <a:off x="3159404"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1" name="Google Shape;421;p2"/>
            <p:cNvSpPr/>
            <p:nvPr/>
          </p:nvSpPr>
          <p:spPr>
            <a:xfrm>
              <a:off x="3287460" y="1274519"/>
              <a:ext cx="38894" cy="38894"/>
            </a:xfrm>
            <a:custGeom>
              <a:avLst/>
              <a:gdLst/>
              <a:ahLst/>
              <a:cxnLst/>
              <a:rect l="l" t="t" r="r" b="b"/>
              <a:pathLst>
                <a:path w="1132" h="1132" extrusionOk="0">
                  <a:moveTo>
                    <a:pt x="560" y="1"/>
                  </a:moveTo>
                  <a:cubicBezTo>
                    <a:pt x="251" y="1"/>
                    <a:pt x="1" y="251"/>
                    <a:pt x="1" y="560"/>
                  </a:cubicBezTo>
                  <a:cubicBezTo>
                    <a:pt x="12" y="894"/>
                    <a:pt x="262" y="1132"/>
                    <a:pt x="560" y="1132"/>
                  </a:cubicBezTo>
                  <a:cubicBezTo>
                    <a:pt x="882"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2" name="Google Shape;422;p2"/>
            <p:cNvSpPr/>
            <p:nvPr/>
          </p:nvSpPr>
          <p:spPr>
            <a:xfrm>
              <a:off x="3159404"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3" name="Google Shape;423;p2"/>
            <p:cNvSpPr/>
            <p:nvPr/>
          </p:nvSpPr>
          <p:spPr>
            <a:xfrm>
              <a:off x="3287460" y="1146463"/>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4" name="Google Shape;424;p2"/>
            <p:cNvSpPr/>
            <p:nvPr/>
          </p:nvSpPr>
          <p:spPr>
            <a:xfrm>
              <a:off x="3351677" y="1082659"/>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5" name="Google Shape;425;p2"/>
            <p:cNvSpPr/>
            <p:nvPr/>
          </p:nvSpPr>
          <p:spPr>
            <a:xfrm>
              <a:off x="3223243"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6" name="Google Shape;426;p2"/>
            <p:cNvSpPr/>
            <p:nvPr/>
          </p:nvSpPr>
          <p:spPr>
            <a:xfrm>
              <a:off x="3351677" y="1466792"/>
              <a:ext cx="38894" cy="38894"/>
            </a:xfrm>
            <a:custGeom>
              <a:avLst/>
              <a:gdLst/>
              <a:ahLst/>
              <a:cxnLst/>
              <a:rect l="l" t="t" r="r" b="b"/>
              <a:pathLst>
                <a:path w="1132" h="1132" extrusionOk="0">
                  <a:moveTo>
                    <a:pt x="572" y="0"/>
                  </a:moveTo>
                  <a:cubicBezTo>
                    <a:pt x="263" y="0"/>
                    <a:pt x="1" y="250"/>
                    <a:pt x="1" y="560"/>
                  </a:cubicBezTo>
                  <a:cubicBezTo>
                    <a:pt x="1" y="893"/>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7" name="Google Shape;427;p2"/>
            <p:cNvSpPr/>
            <p:nvPr/>
          </p:nvSpPr>
          <p:spPr>
            <a:xfrm>
              <a:off x="3223243"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8" name="Google Shape;428;p2"/>
            <p:cNvSpPr/>
            <p:nvPr/>
          </p:nvSpPr>
          <p:spPr>
            <a:xfrm>
              <a:off x="3159404"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9" name="Google Shape;429;p2"/>
            <p:cNvSpPr/>
            <p:nvPr/>
          </p:nvSpPr>
          <p:spPr>
            <a:xfrm>
              <a:off x="3287460" y="1531009"/>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0" name="Google Shape;430;p2"/>
            <p:cNvSpPr/>
            <p:nvPr/>
          </p:nvSpPr>
          <p:spPr>
            <a:xfrm>
              <a:off x="3159404"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1" name="Google Shape;431;p2"/>
            <p:cNvSpPr/>
            <p:nvPr/>
          </p:nvSpPr>
          <p:spPr>
            <a:xfrm>
              <a:off x="3287460" y="1402575"/>
              <a:ext cx="38894" cy="38894"/>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2" name="Google Shape;432;p2"/>
            <p:cNvSpPr/>
            <p:nvPr/>
          </p:nvSpPr>
          <p:spPr>
            <a:xfrm>
              <a:off x="3351677" y="1338736"/>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3" name="Google Shape;433;p2"/>
            <p:cNvSpPr/>
            <p:nvPr/>
          </p:nvSpPr>
          <p:spPr>
            <a:xfrm>
              <a:off x="3223243"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4" name="Google Shape;434;p2"/>
            <p:cNvSpPr/>
            <p:nvPr/>
          </p:nvSpPr>
          <p:spPr>
            <a:xfrm>
              <a:off x="3351677" y="1722870"/>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5" name="Google Shape;435;p2"/>
            <p:cNvSpPr/>
            <p:nvPr/>
          </p:nvSpPr>
          <p:spPr>
            <a:xfrm>
              <a:off x="3223243"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6" name="Google Shape;436;p2"/>
            <p:cNvSpPr/>
            <p:nvPr/>
          </p:nvSpPr>
          <p:spPr>
            <a:xfrm>
              <a:off x="3159404" y="1787121"/>
              <a:ext cx="38894" cy="38894"/>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7" name="Google Shape;437;p2"/>
            <p:cNvSpPr/>
            <p:nvPr/>
          </p:nvSpPr>
          <p:spPr>
            <a:xfrm>
              <a:off x="3287460" y="1787121"/>
              <a:ext cx="38894" cy="38894"/>
            </a:xfrm>
            <a:custGeom>
              <a:avLst/>
              <a:gdLst/>
              <a:ahLst/>
              <a:cxnLst/>
              <a:rect l="l" t="t" r="r" b="b"/>
              <a:pathLst>
                <a:path w="1132" h="1132" extrusionOk="0">
                  <a:moveTo>
                    <a:pt x="560" y="0"/>
                  </a:moveTo>
                  <a:cubicBezTo>
                    <a:pt x="251" y="0"/>
                    <a:pt x="1" y="262"/>
                    <a:pt x="1" y="572"/>
                  </a:cubicBezTo>
                  <a:cubicBezTo>
                    <a:pt x="1"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8" name="Google Shape;438;p2"/>
            <p:cNvSpPr/>
            <p:nvPr/>
          </p:nvSpPr>
          <p:spPr>
            <a:xfrm>
              <a:off x="3159404"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9" name="Google Shape;439;p2"/>
            <p:cNvSpPr/>
            <p:nvPr/>
          </p:nvSpPr>
          <p:spPr>
            <a:xfrm>
              <a:off x="3287460" y="1659065"/>
              <a:ext cx="38894" cy="38894"/>
            </a:xfrm>
            <a:custGeom>
              <a:avLst/>
              <a:gdLst/>
              <a:ahLst/>
              <a:cxnLst/>
              <a:rect l="l" t="t" r="r" b="b"/>
              <a:pathLst>
                <a:path w="1132" h="1132" extrusionOk="0">
                  <a:moveTo>
                    <a:pt x="560" y="0"/>
                  </a:moveTo>
                  <a:cubicBezTo>
                    <a:pt x="251" y="0"/>
                    <a:pt x="1" y="250"/>
                    <a:pt x="1" y="560"/>
                  </a:cubicBezTo>
                  <a:cubicBezTo>
                    <a:pt x="12" y="870"/>
                    <a:pt x="262"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0" name="Google Shape;440;p2"/>
            <p:cNvSpPr/>
            <p:nvPr/>
          </p:nvSpPr>
          <p:spPr>
            <a:xfrm>
              <a:off x="3351677"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1" name="Google Shape;441;p2"/>
            <p:cNvSpPr/>
            <p:nvPr/>
          </p:nvSpPr>
          <p:spPr>
            <a:xfrm>
              <a:off x="3223243"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2" name="Google Shape;442;p2"/>
            <p:cNvSpPr/>
            <p:nvPr/>
          </p:nvSpPr>
          <p:spPr>
            <a:xfrm>
              <a:off x="3351677" y="1978982"/>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3" name="Google Shape;443;p2"/>
            <p:cNvSpPr/>
            <p:nvPr/>
          </p:nvSpPr>
          <p:spPr>
            <a:xfrm>
              <a:off x="3223243"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4" name="Google Shape;444;p2"/>
            <p:cNvSpPr/>
            <p:nvPr/>
          </p:nvSpPr>
          <p:spPr>
            <a:xfrm>
              <a:off x="3159404"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5" name="Google Shape;445;p2"/>
            <p:cNvSpPr/>
            <p:nvPr/>
          </p:nvSpPr>
          <p:spPr>
            <a:xfrm>
              <a:off x="3287460" y="2043611"/>
              <a:ext cx="38894" cy="38894"/>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6" name="Google Shape;446;p2"/>
            <p:cNvSpPr/>
            <p:nvPr/>
          </p:nvSpPr>
          <p:spPr>
            <a:xfrm>
              <a:off x="3159404"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7" name="Google Shape;447;p2"/>
            <p:cNvSpPr/>
            <p:nvPr/>
          </p:nvSpPr>
          <p:spPr>
            <a:xfrm>
              <a:off x="3287460" y="1915143"/>
              <a:ext cx="38894" cy="38894"/>
            </a:xfrm>
            <a:custGeom>
              <a:avLst/>
              <a:gdLst/>
              <a:ahLst/>
              <a:cxnLst/>
              <a:rect l="l" t="t" r="r" b="b"/>
              <a:pathLst>
                <a:path w="1132" h="1132" extrusionOk="0">
                  <a:moveTo>
                    <a:pt x="560" y="1"/>
                  </a:moveTo>
                  <a:cubicBezTo>
                    <a:pt x="251" y="1"/>
                    <a:pt x="1" y="251"/>
                    <a:pt x="1" y="560"/>
                  </a:cubicBezTo>
                  <a:cubicBezTo>
                    <a:pt x="12" y="882"/>
                    <a:pt x="262"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8" name="Google Shape;448;p2"/>
            <p:cNvSpPr/>
            <p:nvPr/>
          </p:nvSpPr>
          <p:spPr>
            <a:xfrm>
              <a:off x="3351677"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9" name="Google Shape;449;p2"/>
            <p:cNvSpPr/>
            <p:nvPr/>
          </p:nvSpPr>
          <p:spPr>
            <a:xfrm>
              <a:off x="3223243"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0" name="Google Shape;450;p2"/>
            <p:cNvSpPr/>
            <p:nvPr/>
          </p:nvSpPr>
          <p:spPr>
            <a:xfrm>
              <a:off x="2903327" y="-590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1" name="Google Shape;451;p2"/>
            <p:cNvSpPr/>
            <p:nvPr/>
          </p:nvSpPr>
          <p:spPr>
            <a:xfrm>
              <a:off x="3031795"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2" name="Google Shape;452;p2"/>
            <p:cNvSpPr/>
            <p:nvPr/>
          </p:nvSpPr>
          <p:spPr>
            <a:xfrm>
              <a:off x="3095599"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3" name="Google Shape;453;p2"/>
            <p:cNvSpPr/>
            <p:nvPr/>
          </p:nvSpPr>
          <p:spPr>
            <a:xfrm>
              <a:off x="2967544" y="186335"/>
              <a:ext cx="38894" cy="38929"/>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4" name="Google Shape;454;p2"/>
            <p:cNvSpPr/>
            <p:nvPr/>
          </p:nvSpPr>
          <p:spPr>
            <a:xfrm>
              <a:off x="2903327" y="250174"/>
              <a:ext cx="38894" cy="38894"/>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5" name="Google Shape;455;p2"/>
            <p:cNvSpPr/>
            <p:nvPr/>
          </p:nvSpPr>
          <p:spPr>
            <a:xfrm>
              <a:off x="3031795"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6" name="Google Shape;456;p2"/>
            <p:cNvSpPr/>
            <p:nvPr/>
          </p:nvSpPr>
          <p:spPr>
            <a:xfrm>
              <a:off x="2903327" y="121706"/>
              <a:ext cx="38894" cy="38894"/>
            </a:xfrm>
            <a:custGeom>
              <a:avLst/>
              <a:gdLst/>
              <a:ahLst/>
              <a:cxnLst/>
              <a:rect l="l" t="t" r="r" b="b"/>
              <a:pathLst>
                <a:path w="1132" h="1132" extrusionOk="0">
                  <a:moveTo>
                    <a:pt x="572" y="1"/>
                  </a:moveTo>
                  <a:cubicBezTo>
                    <a:pt x="251" y="1"/>
                    <a:pt x="1" y="251"/>
                    <a:pt x="1" y="572"/>
                  </a:cubicBezTo>
                  <a:cubicBezTo>
                    <a:pt x="12"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7" name="Google Shape;457;p2"/>
            <p:cNvSpPr/>
            <p:nvPr/>
          </p:nvSpPr>
          <p:spPr>
            <a:xfrm>
              <a:off x="3031795"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8" name="Google Shape;458;p2"/>
            <p:cNvSpPr/>
            <p:nvPr/>
          </p:nvSpPr>
          <p:spPr>
            <a:xfrm>
              <a:off x="3095599"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9" name="Google Shape;459;p2"/>
            <p:cNvSpPr/>
            <p:nvPr/>
          </p:nvSpPr>
          <p:spPr>
            <a:xfrm>
              <a:off x="2967544"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0" name="Google Shape;460;p2"/>
            <p:cNvSpPr/>
            <p:nvPr/>
          </p:nvSpPr>
          <p:spPr>
            <a:xfrm>
              <a:off x="3095599" y="442447"/>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1" name="Google Shape;461;p2"/>
            <p:cNvSpPr/>
            <p:nvPr/>
          </p:nvSpPr>
          <p:spPr>
            <a:xfrm>
              <a:off x="2967544" y="44244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2" name="Google Shape;462;p2"/>
            <p:cNvSpPr/>
            <p:nvPr/>
          </p:nvSpPr>
          <p:spPr>
            <a:xfrm>
              <a:off x="2903327" y="506252"/>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3" name="Google Shape;463;p2"/>
            <p:cNvSpPr/>
            <p:nvPr/>
          </p:nvSpPr>
          <p:spPr>
            <a:xfrm>
              <a:off x="3031795"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4" name="Google Shape;464;p2"/>
            <p:cNvSpPr/>
            <p:nvPr/>
          </p:nvSpPr>
          <p:spPr>
            <a:xfrm>
              <a:off x="2903327" y="377818"/>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5" name="Google Shape;465;p2"/>
            <p:cNvSpPr/>
            <p:nvPr/>
          </p:nvSpPr>
          <p:spPr>
            <a:xfrm>
              <a:off x="3031795"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6" name="Google Shape;466;p2"/>
            <p:cNvSpPr/>
            <p:nvPr/>
          </p:nvSpPr>
          <p:spPr>
            <a:xfrm>
              <a:off x="3095599" y="31397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7" name="Google Shape;467;p2"/>
            <p:cNvSpPr/>
            <p:nvPr/>
          </p:nvSpPr>
          <p:spPr>
            <a:xfrm>
              <a:off x="2967544" y="314391"/>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8" name="Google Shape;468;p2"/>
            <p:cNvSpPr/>
            <p:nvPr/>
          </p:nvSpPr>
          <p:spPr>
            <a:xfrm>
              <a:off x="3095599"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9" name="Google Shape;469;p2"/>
            <p:cNvSpPr/>
            <p:nvPr/>
          </p:nvSpPr>
          <p:spPr>
            <a:xfrm>
              <a:off x="2967544"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0" name="Google Shape;470;p2"/>
            <p:cNvSpPr/>
            <p:nvPr/>
          </p:nvSpPr>
          <p:spPr>
            <a:xfrm>
              <a:off x="2903327" y="762330"/>
              <a:ext cx="38894" cy="38929"/>
            </a:xfrm>
            <a:custGeom>
              <a:avLst/>
              <a:gdLst/>
              <a:ahLst/>
              <a:cxnLst/>
              <a:rect l="l" t="t" r="r" b="b"/>
              <a:pathLst>
                <a:path w="1132" h="1133"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1" name="Google Shape;471;p2"/>
            <p:cNvSpPr/>
            <p:nvPr/>
          </p:nvSpPr>
          <p:spPr>
            <a:xfrm>
              <a:off x="3031795"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2" name="Google Shape;472;p2"/>
            <p:cNvSpPr/>
            <p:nvPr/>
          </p:nvSpPr>
          <p:spPr>
            <a:xfrm>
              <a:off x="2903327" y="63430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3" name="Google Shape;473;p2"/>
            <p:cNvSpPr/>
            <p:nvPr/>
          </p:nvSpPr>
          <p:spPr>
            <a:xfrm>
              <a:off x="3031795"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4" name="Google Shape;474;p2"/>
            <p:cNvSpPr/>
            <p:nvPr/>
          </p:nvSpPr>
          <p:spPr>
            <a:xfrm>
              <a:off x="3095599" y="570091"/>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5" name="Google Shape;475;p2"/>
            <p:cNvSpPr/>
            <p:nvPr/>
          </p:nvSpPr>
          <p:spPr>
            <a:xfrm>
              <a:off x="2967544" y="570881"/>
              <a:ext cx="38894" cy="38482"/>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6" name="Google Shape;476;p2"/>
            <p:cNvSpPr/>
            <p:nvPr/>
          </p:nvSpPr>
          <p:spPr>
            <a:xfrm>
              <a:off x="3095599"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7" name="Google Shape;477;p2"/>
            <p:cNvSpPr/>
            <p:nvPr/>
          </p:nvSpPr>
          <p:spPr>
            <a:xfrm>
              <a:off x="2967544"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8" name="Google Shape;478;p2"/>
            <p:cNvSpPr/>
            <p:nvPr/>
          </p:nvSpPr>
          <p:spPr>
            <a:xfrm>
              <a:off x="2903327" y="1018854"/>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9" name="Google Shape;479;p2"/>
            <p:cNvSpPr/>
            <p:nvPr/>
          </p:nvSpPr>
          <p:spPr>
            <a:xfrm>
              <a:off x="3031795"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0" name="Google Shape;480;p2"/>
            <p:cNvSpPr/>
            <p:nvPr/>
          </p:nvSpPr>
          <p:spPr>
            <a:xfrm>
              <a:off x="2903327" y="89038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1" name="Google Shape;481;p2"/>
            <p:cNvSpPr/>
            <p:nvPr/>
          </p:nvSpPr>
          <p:spPr>
            <a:xfrm>
              <a:off x="3031795"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2" name="Google Shape;482;p2"/>
            <p:cNvSpPr/>
            <p:nvPr/>
          </p:nvSpPr>
          <p:spPr>
            <a:xfrm>
              <a:off x="3095599"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3" name="Google Shape;483;p2"/>
            <p:cNvSpPr/>
            <p:nvPr/>
          </p:nvSpPr>
          <p:spPr>
            <a:xfrm>
              <a:off x="2967544" y="82699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4" name="Google Shape;484;p2"/>
            <p:cNvSpPr/>
            <p:nvPr/>
          </p:nvSpPr>
          <p:spPr>
            <a:xfrm>
              <a:off x="3095599" y="1210302"/>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5" name="Google Shape;485;p2"/>
            <p:cNvSpPr/>
            <p:nvPr/>
          </p:nvSpPr>
          <p:spPr>
            <a:xfrm>
              <a:off x="2967544" y="1210714"/>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6" name="Google Shape;486;p2"/>
            <p:cNvSpPr/>
            <p:nvPr/>
          </p:nvSpPr>
          <p:spPr>
            <a:xfrm>
              <a:off x="2903327" y="1274519"/>
              <a:ext cx="38894" cy="38894"/>
            </a:xfrm>
            <a:custGeom>
              <a:avLst/>
              <a:gdLst/>
              <a:ahLst/>
              <a:cxnLst/>
              <a:rect l="l" t="t" r="r" b="b"/>
              <a:pathLst>
                <a:path w="1132" h="1132" extrusionOk="0">
                  <a:moveTo>
                    <a:pt x="572" y="1"/>
                  </a:moveTo>
                  <a:cubicBezTo>
                    <a:pt x="251" y="1"/>
                    <a:pt x="1" y="251"/>
                    <a:pt x="1" y="560"/>
                  </a:cubicBezTo>
                  <a:cubicBezTo>
                    <a:pt x="12"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7" name="Google Shape;487;p2"/>
            <p:cNvSpPr/>
            <p:nvPr/>
          </p:nvSpPr>
          <p:spPr>
            <a:xfrm>
              <a:off x="3031795"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8" name="Google Shape;488;p2"/>
            <p:cNvSpPr/>
            <p:nvPr/>
          </p:nvSpPr>
          <p:spPr>
            <a:xfrm>
              <a:off x="2903327" y="1146463"/>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9" name="Google Shape;489;p2"/>
            <p:cNvSpPr/>
            <p:nvPr/>
          </p:nvSpPr>
          <p:spPr>
            <a:xfrm>
              <a:off x="3031795"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0" name="Google Shape;490;p2"/>
            <p:cNvSpPr/>
            <p:nvPr/>
          </p:nvSpPr>
          <p:spPr>
            <a:xfrm>
              <a:off x="3095599"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1" name="Google Shape;491;p2"/>
            <p:cNvSpPr/>
            <p:nvPr/>
          </p:nvSpPr>
          <p:spPr>
            <a:xfrm>
              <a:off x="2967544" y="1082659"/>
              <a:ext cx="38894" cy="38894"/>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2" name="Google Shape;492;p2"/>
            <p:cNvSpPr/>
            <p:nvPr/>
          </p:nvSpPr>
          <p:spPr>
            <a:xfrm>
              <a:off x="3095599" y="1466792"/>
              <a:ext cx="38894" cy="38894"/>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3" name="Google Shape;493;p2"/>
            <p:cNvSpPr/>
            <p:nvPr/>
          </p:nvSpPr>
          <p:spPr>
            <a:xfrm>
              <a:off x="2967544" y="1467204"/>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4" name="Google Shape;494;p2"/>
            <p:cNvSpPr/>
            <p:nvPr/>
          </p:nvSpPr>
          <p:spPr>
            <a:xfrm>
              <a:off x="2903327" y="153100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5" name="Google Shape;495;p2"/>
            <p:cNvSpPr/>
            <p:nvPr/>
          </p:nvSpPr>
          <p:spPr>
            <a:xfrm>
              <a:off x="3031795"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6" name="Google Shape;496;p2"/>
            <p:cNvSpPr/>
            <p:nvPr/>
          </p:nvSpPr>
          <p:spPr>
            <a:xfrm>
              <a:off x="2903327" y="1402575"/>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7" name="Google Shape;497;p2"/>
            <p:cNvSpPr/>
            <p:nvPr/>
          </p:nvSpPr>
          <p:spPr>
            <a:xfrm>
              <a:off x="3031795"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 name="Google Shape;498;p2"/>
            <p:cNvSpPr/>
            <p:nvPr/>
          </p:nvSpPr>
          <p:spPr>
            <a:xfrm>
              <a:off x="3095599" y="1338736"/>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9" name="Google Shape;499;p2"/>
            <p:cNvSpPr/>
            <p:nvPr/>
          </p:nvSpPr>
          <p:spPr>
            <a:xfrm>
              <a:off x="2967544" y="133873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0" name="Google Shape;500;p2"/>
            <p:cNvSpPr/>
            <p:nvPr/>
          </p:nvSpPr>
          <p:spPr>
            <a:xfrm>
              <a:off x="3095599" y="1722870"/>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1" name="Google Shape;501;p2"/>
            <p:cNvSpPr/>
            <p:nvPr/>
          </p:nvSpPr>
          <p:spPr>
            <a:xfrm>
              <a:off x="2967544" y="172328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2" name="Google Shape;502;p2"/>
            <p:cNvSpPr/>
            <p:nvPr/>
          </p:nvSpPr>
          <p:spPr>
            <a:xfrm>
              <a:off x="2903327"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3" name="Google Shape;503;p2"/>
            <p:cNvSpPr/>
            <p:nvPr/>
          </p:nvSpPr>
          <p:spPr>
            <a:xfrm>
              <a:off x="3031795" y="1787121"/>
              <a:ext cx="38894" cy="38894"/>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 name="Google Shape;504;p2"/>
            <p:cNvSpPr/>
            <p:nvPr/>
          </p:nvSpPr>
          <p:spPr>
            <a:xfrm>
              <a:off x="2903327" y="1659065"/>
              <a:ext cx="38894" cy="38894"/>
            </a:xfrm>
            <a:custGeom>
              <a:avLst/>
              <a:gdLst/>
              <a:ahLst/>
              <a:cxnLst/>
              <a:rect l="l" t="t" r="r" b="b"/>
              <a:pathLst>
                <a:path w="1132" h="1132" extrusionOk="0">
                  <a:moveTo>
                    <a:pt x="572" y="0"/>
                  </a:moveTo>
                  <a:cubicBezTo>
                    <a:pt x="251" y="0"/>
                    <a:pt x="1" y="250"/>
                    <a:pt x="1" y="560"/>
                  </a:cubicBezTo>
                  <a:cubicBezTo>
                    <a:pt x="12"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 name="Google Shape;505;p2"/>
            <p:cNvSpPr/>
            <p:nvPr/>
          </p:nvSpPr>
          <p:spPr>
            <a:xfrm>
              <a:off x="3031795"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 name="Google Shape;506;p2"/>
            <p:cNvSpPr/>
            <p:nvPr/>
          </p:nvSpPr>
          <p:spPr>
            <a:xfrm>
              <a:off x="3095599"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 name="Google Shape;507;p2"/>
            <p:cNvSpPr/>
            <p:nvPr/>
          </p:nvSpPr>
          <p:spPr>
            <a:xfrm>
              <a:off x="2967544"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 name="Google Shape;508;p2"/>
            <p:cNvSpPr/>
            <p:nvPr/>
          </p:nvSpPr>
          <p:spPr>
            <a:xfrm>
              <a:off x="3095599"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 name="Google Shape;509;p2"/>
            <p:cNvSpPr/>
            <p:nvPr/>
          </p:nvSpPr>
          <p:spPr>
            <a:xfrm>
              <a:off x="2967544" y="1979359"/>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 name="Google Shape;510;p2"/>
            <p:cNvSpPr/>
            <p:nvPr/>
          </p:nvSpPr>
          <p:spPr>
            <a:xfrm>
              <a:off x="2903327" y="2043611"/>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 name="Google Shape;511;p2"/>
            <p:cNvSpPr/>
            <p:nvPr/>
          </p:nvSpPr>
          <p:spPr>
            <a:xfrm>
              <a:off x="3031795"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 name="Google Shape;512;p2"/>
            <p:cNvSpPr/>
            <p:nvPr/>
          </p:nvSpPr>
          <p:spPr>
            <a:xfrm>
              <a:off x="2903327" y="1915143"/>
              <a:ext cx="38894" cy="38894"/>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 name="Google Shape;513;p2"/>
            <p:cNvSpPr/>
            <p:nvPr/>
          </p:nvSpPr>
          <p:spPr>
            <a:xfrm>
              <a:off x="3031795"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 name="Google Shape;514;p2"/>
            <p:cNvSpPr/>
            <p:nvPr/>
          </p:nvSpPr>
          <p:spPr>
            <a:xfrm>
              <a:off x="3095599"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 name="Google Shape;515;p2"/>
            <p:cNvSpPr/>
            <p:nvPr/>
          </p:nvSpPr>
          <p:spPr>
            <a:xfrm>
              <a:off x="2967544"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 name="Google Shape;516;p2"/>
            <p:cNvSpPr/>
            <p:nvPr/>
          </p:nvSpPr>
          <p:spPr>
            <a:xfrm>
              <a:off x="2647249"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 name="Google Shape;517;p2"/>
            <p:cNvSpPr/>
            <p:nvPr/>
          </p:nvSpPr>
          <p:spPr>
            <a:xfrm>
              <a:off x="2775683"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 name="Google Shape;518;p2"/>
            <p:cNvSpPr/>
            <p:nvPr/>
          </p:nvSpPr>
          <p:spPr>
            <a:xfrm>
              <a:off x="2839522"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 name="Google Shape;519;p2"/>
            <p:cNvSpPr/>
            <p:nvPr/>
          </p:nvSpPr>
          <p:spPr>
            <a:xfrm>
              <a:off x="2711466" y="186335"/>
              <a:ext cx="38894" cy="38929"/>
            </a:xfrm>
            <a:custGeom>
              <a:avLst/>
              <a:gdLst/>
              <a:ahLst/>
              <a:cxnLst/>
              <a:rect l="l" t="t" r="r" b="b"/>
              <a:pathLst>
                <a:path w="1132" h="1133" extrusionOk="0">
                  <a:moveTo>
                    <a:pt x="572" y="1"/>
                  </a:moveTo>
                  <a:cubicBezTo>
                    <a:pt x="262" y="1"/>
                    <a:pt x="1" y="251"/>
                    <a:pt x="1" y="561"/>
                  </a:cubicBezTo>
                  <a:cubicBezTo>
                    <a:pt x="1" y="870"/>
                    <a:pt x="262"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 name="Google Shape;520;p2"/>
            <p:cNvSpPr/>
            <p:nvPr/>
          </p:nvSpPr>
          <p:spPr>
            <a:xfrm>
              <a:off x="2647249" y="250174"/>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 name="Google Shape;521;p2"/>
            <p:cNvSpPr/>
            <p:nvPr/>
          </p:nvSpPr>
          <p:spPr>
            <a:xfrm>
              <a:off x="2775683"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2" name="Google Shape;522;p2"/>
            <p:cNvSpPr/>
            <p:nvPr/>
          </p:nvSpPr>
          <p:spPr>
            <a:xfrm>
              <a:off x="2647249" y="121706"/>
              <a:ext cx="38894" cy="38894"/>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3" name="Google Shape;523;p2"/>
            <p:cNvSpPr/>
            <p:nvPr/>
          </p:nvSpPr>
          <p:spPr>
            <a:xfrm>
              <a:off x="2775683"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4" name="Google Shape;524;p2"/>
            <p:cNvSpPr/>
            <p:nvPr/>
          </p:nvSpPr>
          <p:spPr>
            <a:xfrm>
              <a:off x="2839522" y="58314"/>
              <a:ext cx="38894" cy="38894"/>
            </a:xfrm>
            <a:custGeom>
              <a:avLst/>
              <a:gdLst/>
              <a:ahLst/>
              <a:cxnLst/>
              <a:rect l="l" t="t" r="r" b="b"/>
              <a:pathLst>
                <a:path w="1132" h="1132" extrusionOk="0">
                  <a:moveTo>
                    <a:pt x="560" y="0"/>
                  </a:moveTo>
                  <a:cubicBezTo>
                    <a:pt x="250" y="0"/>
                    <a:pt x="0" y="250"/>
                    <a:pt x="0" y="572"/>
                  </a:cubicBezTo>
                  <a:cubicBezTo>
                    <a:pt x="12" y="881"/>
                    <a:pt x="250" y="1131"/>
                    <a:pt x="560" y="1131"/>
                  </a:cubicBezTo>
                  <a:cubicBezTo>
                    <a:pt x="881"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5" name="Google Shape;525;p2"/>
            <p:cNvSpPr/>
            <p:nvPr/>
          </p:nvSpPr>
          <p:spPr>
            <a:xfrm>
              <a:off x="2711466" y="58314"/>
              <a:ext cx="38894" cy="38894"/>
            </a:xfrm>
            <a:custGeom>
              <a:avLst/>
              <a:gdLst/>
              <a:ahLst/>
              <a:cxnLst/>
              <a:rect l="l" t="t" r="r" b="b"/>
              <a:pathLst>
                <a:path w="1132" h="1132" extrusionOk="0">
                  <a:moveTo>
                    <a:pt x="572" y="0"/>
                  </a:moveTo>
                  <a:cubicBezTo>
                    <a:pt x="262" y="0"/>
                    <a:pt x="1" y="250"/>
                    <a:pt x="1" y="572"/>
                  </a:cubicBezTo>
                  <a:cubicBezTo>
                    <a:pt x="1" y="881"/>
                    <a:pt x="262"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6" name="Google Shape;526;p2"/>
            <p:cNvSpPr/>
            <p:nvPr/>
          </p:nvSpPr>
          <p:spPr>
            <a:xfrm>
              <a:off x="2839522" y="442447"/>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7" name="Google Shape;527;p2"/>
            <p:cNvSpPr/>
            <p:nvPr/>
          </p:nvSpPr>
          <p:spPr>
            <a:xfrm>
              <a:off x="2711466" y="442447"/>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 name="Google Shape;528;p2"/>
            <p:cNvSpPr/>
            <p:nvPr/>
          </p:nvSpPr>
          <p:spPr>
            <a:xfrm>
              <a:off x="2647249" y="506252"/>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 name="Google Shape;529;p2"/>
            <p:cNvSpPr/>
            <p:nvPr/>
          </p:nvSpPr>
          <p:spPr>
            <a:xfrm>
              <a:off x="2775683"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 name="Google Shape;530;p2"/>
            <p:cNvSpPr/>
            <p:nvPr/>
          </p:nvSpPr>
          <p:spPr>
            <a:xfrm>
              <a:off x="2647249" y="377818"/>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 name="Google Shape;531;p2"/>
            <p:cNvSpPr/>
            <p:nvPr/>
          </p:nvSpPr>
          <p:spPr>
            <a:xfrm>
              <a:off x="2775683"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 name="Google Shape;532;p2"/>
            <p:cNvSpPr/>
            <p:nvPr/>
          </p:nvSpPr>
          <p:spPr>
            <a:xfrm>
              <a:off x="2839522" y="31397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 name="Google Shape;533;p2"/>
            <p:cNvSpPr/>
            <p:nvPr/>
          </p:nvSpPr>
          <p:spPr>
            <a:xfrm>
              <a:off x="2711466" y="314391"/>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 name="Google Shape;534;p2"/>
            <p:cNvSpPr/>
            <p:nvPr/>
          </p:nvSpPr>
          <p:spPr>
            <a:xfrm>
              <a:off x="2839522" y="698525"/>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 name="Google Shape;535;p2"/>
            <p:cNvSpPr/>
            <p:nvPr/>
          </p:nvSpPr>
          <p:spPr>
            <a:xfrm>
              <a:off x="2711466" y="698525"/>
              <a:ext cx="38894" cy="38894"/>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 name="Google Shape;536;p2"/>
            <p:cNvSpPr/>
            <p:nvPr/>
          </p:nvSpPr>
          <p:spPr>
            <a:xfrm>
              <a:off x="2647249" y="762330"/>
              <a:ext cx="38894" cy="38929"/>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 name="Google Shape;537;p2"/>
            <p:cNvSpPr/>
            <p:nvPr/>
          </p:nvSpPr>
          <p:spPr>
            <a:xfrm>
              <a:off x="2775683"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 name="Google Shape;538;p2"/>
            <p:cNvSpPr/>
            <p:nvPr/>
          </p:nvSpPr>
          <p:spPr>
            <a:xfrm>
              <a:off x="2647249"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 name="Google Shape;539;p2"/>
            <p:cNvSpPr/>
            <p:nvPr/>
          </p:nvSpPr>
          <p:spPr>
            <a:xfrm>
              <a:off x="2775683"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 name="Google Shape;540;p2"/>
            <p:cNvSpPr/>
            <p:nvPr/>
          </p:nvSpPr>
          <p:spPr>
            <a:xfrm>
              <a:off x="2839522" y="570091"/>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 name="Google Shape;541;p2"/>
            <p:cNvSpPr/>
            <p:nvPr/>
          </p:nvSpPr>
          <p:spPr>
            <a:xfrm>
              <a:off x="2711466" y="570881"/>
              <a:ext cx="38894" cy="38482"/>
            </a:xfrm>
            <a:custGeom>
              <a:avLst/>
              <a:gdLst/>
              <a:ahLst/>
              <a:cxnLst/>
              <a:rect l="l" t="t" r="r" b="b"/>
              <a:pathLst>
                <a:path w="1132" h="1120" extrusionOk="0">
                  <a:moveTo>
                    <a:pt x="572" y="1"/>
                  </a:moveTo>
                  <a:cubicBezTo>
                    <a:pt x="262" y="1"/>
                    <a:pt x="1" y="251"/>
                    <a:pt x="1" y="560"/>
                  </a:cubicBezTo>
                  <a:cubicBezTo>
                    <a:pt x="1" y="870"/>
                    <a:pt x="262"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 name="Google Shape;542;p2"/>
            <p:cNvSpPr/>
            <p:nvPr/>
          </p:nvSpPr>
          <p:spPr>
            <a:xfrm>
              <a:off x="2839522" y="954603"/>
              <a:ext cx="38894" cy="38894"/>
            </a:xfrm>
            <a:custGeom>
              <a:avLst/>
              <a:gdLst/>
              <a:ahLst/>
              <a:cxnLst/>
              <a:rect l="l" t="t" r="r" b="b"/>
              <a:pathLst>
                <a:path w="1132" h="1132"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 name="Google Shape;543;p2"/>
            <p:cNvSpPr/>
            <p:nvPr/>
          </p:nvSpPr>
          <p:spPr>
            <a:xfrm>
              <a:off x="2711466" y="954603"/>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 name="Google Shape;544;p2"/>
            <p:cNvSpPr/>
            <p:nvPr/>
          </p:nvSpPr>
          <p:spPr>
            <a:xfrm>
              <a:off x="2647249" y="1018854"/>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 name="Google Shape;545;p2"/>
            <p:cNvSpPr/>
            <p:nvPr/>
          </p:nvSpPr>
          <p:spPr>
            <a:xfrm>
              <a:off x="2775683"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 name="Google Shape;546;p2"/>
            <p:cNvSpPr/>
            <p:nvPr/>
          </p:nvSpPr>
          <p:spPr>
            <a:xfrm>
              <a:off x="2647249"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 name="Google Shape;547;p2"/>
            <p:cNvSpPr/>
            <p:nvPr/>
          </p:nvSpPr>
          <p:spPr>
            <a:xfrm>
              <a:off x="2775683"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 name="Google Shape;548;p2"/>
            <p:cNvSpPr/>
            <p:nvPr/>
          </p:nvSpPr>
          <p:spPr>
            <a:xfrm>
              <a:off x="2839522"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 name="Google Shape;549;p2"/>
            <p:cNvSpPr/>
            <p:nvPr/>
          </p:nvSpPr>
          <p:spPr>
            <a:xfrm>
              <a:off x="2711466" y="826993"/>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 name="Google Shape;550;p2"/>
            <p:cNvSpPr/>
            <p:nvPr/>
          </p:nvSpPr>
          <p:spPr>
            <a:xfrm>
              <a:off x="2839522" y="1210302"/>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 name="Google Shape;551;p2"/>
            <p:cNvSpPr/>
            <p:nvPr/>
          </p:nvSpPr>
          <p:spPr>
            <a:xfrm>
              <a:off x="2711466" y="1210714"/>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 name="Google Shape;552;p2"/>
            <p:cNvSpPr/>
            <p:nvPr/>
          </p:nvSpPr>
          <p:spPr>
            <a:xfrm>
              <a:off x="2647249" y="1274519"/>
              <a:ext cx="38894" cy="38894"/>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 name="Google Shape;553;p2"/>
            <p:cNvSpPr/>
            <p:nvPr/>
          </p:nvSpPr>
          <p:spPr>
            <a:xfrm>
              <a:off x="2775683"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4" name="Google Shape;554;p2"/>
            <p:cNvSpPr/>
            <p:nvPr/>
          </p:nvSpPr>
          <p:spPr>
            <a:xfrm>
              <a:off x="2647249" y="1146463"/>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5" name="Google Shape;555;p2"/>
            <p:cNvSpPr/>
            <p:nvPr/>
          </p:nvSpPr>
          <p:spPr>
            <a:xfrm>
              <a:off x="2775683"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6" name="Google Shape;556;p2"/>
            <p:cNvSpPr/>
            <p:nvPr/>
          </p:nvSpPr>
          <p:spPr>
            <a:xfrm>
              <a:off x="2839522"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7" name="Google Shape;557;p2"/>
            <p:cNvSpPr/>
            <p:nvPr/>
          </p:nvSpPr>
          <p:spPr>
            <a:xfrm>
              <a:off x="2711466" y="1082659"/>
              <a:ext cx="38894" cy="38894"/>
            </a:xfrm>
            <a:custGeom>
              <a:avLst/>
              <a:gdLst/>
              <a:ahLst/>
              <a:cxnLst/>
              <a:rect l="l" t="t" r="r" b="b"/>
              <a:pathLst>
                <a:path w="1132" h="1132" extrusionOk="0">
                  <a:moveTo>
                    <a:pt x="572" y="1"/>
                  </a:moveTo>
                  <a:cubicBezTo>
                    <a:pt x="262" y="1"/>
                    <a:pt x="1" y="251"/>
                    <a:pt x="1" y="560"/>
                  </a:cubicBezTo>
                  <a:cubicBezTo>
                    <a:pt x="1" y="870"/>
                    <a:pt x="262"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8" name="Google Shape;558;p2"/>
            <p:cNvSpPr/>
            <p:nvPr/>
          </p:nvSpPr>
          <p:spPr>
            <a:xfrm>
              <a:off x="2839522" y="1466792"/>
              <a:ext cx="38894" cy="38894"/>
            </a:xfrm>
            <a:custGeom>
              <a:avLst/>
              <a:gdLst/>
              <a:ahLst/>
              <a:cxnLst/>
              <a:rect l="l" t="t" r="r" b="b"/>
              <a:pathLst>
                <a:path w="1132" h="1132" extrusionOk="0">
                  <a:moveTo>
                    <a:pt x="560" y="0"/>
                  </a:moveTo>
                  <a:cubicBezTo>
                    <a:pt x="250" y="0"/>
                    <a:pt x="0" y="250"/>
                    <a:pt x="0" y="560"/>
                  </a:cubicBezTo>
                  <a:cubicBezTo>
                    <a:pt x="12" y="893"/>
                    <a:pt x="250" y="1132"/>
                    <a:pt x="560" y="1132"/>
                  </a:cubicBezTo>
                  <a:cubicBezTo>
                    <a:pt x="881"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 name="Google Shape;559;p2"/>
            <p:cNvSpPr/>
            <p:nvPr/>
          </p:nvSpPr>
          <p:spPr>
            <a:xfrm>
              <a:off x="2711466" y="1467204"/>
              <a:ext cx="38894" cy="38894"/>
            </a:xfrm>
            <a:custGeom>
              <a:avLst/>
              <a:gdLst/>
              <a:ahLst/>
              <a:cxnLst/>
              <a:rect l="l" t="t" r="r" b="b"/>
              <a:pathLst>
                <a:path w="1132" h="1132" extrusionOk="0">
                  <a:moveTo>
                    <a:pt x="572" y="0"/>
                  </a:moveTo>
                  <a:cubicBezTo>
                    <a:pt x="262" y="0"/>
                    <a:pt x="1" y="250"/>
                    <a:pt x="1" y="560"/>
                  </a:cubicBezTo>
                  <a:cubicBezTo>
                    <a:pt x="1" y="870"/>
                    <a:pt x="262"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 name="Google Shape;560;p2"/>
            <p:cNvSpPr/>
            <p:nvPr/>
          </p:nvSpPr>
          <p:spPr>
            <a:xfrm>
              <a:off x="2647249" y="153100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 name="Google Shape;561;p2"/>
            <p:cNvSpPr/>
            <p:nvPr/>
          </p:nvSpPr>
          <p:spPr>
            <a:xfrm>
              <a:off x="2775683"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 name="Google Shape;562;p2"/>
            <p:cNvSpPr/>
            <p:nvPr/>
          </p:nvSpPr>
          <p:spPr>
            <a:xfrm>
              <a:off x="2647249" y="1402575"/>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 name="Google Shape;563;p2"/>
            <p:cNvSpPr/>
            <p:nvPr/>
          </p:nvSpPr>
          <p:spPr>
            <a:xfrm>
              <a:off x="2775683"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 name="Google Shape;564;p2"/>
            <p:cNvSpPr/>
            <p:nvPr/>
          </p:nvSpPr>
          <p:spPr>
            <a:xfrm>
              <a:off x="2839522" y="1338736"/>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 name="Google Shape;565;p2"/>
            <p:cNvSpPr/>
            <p:nvPr/>
          </p:nvSpPr>
          <p:spPr>
            <a:xfrm>
              <a:off x="2711466" y="1338736"/>
              <a:ext cx="38894" cy="38894"/>
            </a:xfrm>
            <a:custGeom>
              <a:avLst/>
              <a:gdLst/>
              <a:ahLst/>
              <a:cxnLst/>
              <a:rect l="l" t="t" r="r" b="b"/>
              <a:pathLst>
                <a:path w="1132" h="1132" extrusionOk="0">
                  <a:moveTo>
                    <a:pt x="572" y="1"/>
                  </a:moveTo>
                  <a:cubicBezTo>
                    <a:pt x="262" y="1"/>
                    <a:pt x="1" y="251"/>
                    <a:pt x="1" y="560"/>
                  </a:cubicBezTo>
                  <a:cubicBezTo>
                    <a:pt x="1" y="882"/>
                    <a:pt x="262"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 name="Google Shape;566;p2"/>
            <p:cNvSpPr/>
            <p:nvPr/>
          </p:nvSpPr>
          <p:spPr>
            <a:xfrm>
              <a:off x="2839522" y="1722870"/>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 name="Google Shape;567;p2"/>
            <p:cNvSpPr/>
            <p:nvPr/>
          </p:nvSpPr>
          <p:spPr>
            <a:xfrm>
              <a:off x="2711466" y="1723282"/>
              <a:ext cx="38894" cy="38894"/>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 name="Google Shape;568;p2"/>
            <p:cNvSpPr/>
            <p:nvPr/>
          </p:nvSpPr>
          <p:spPr>
            <a:xfrm>
              <a:off x="2647249"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 name="Google Shape;569;p2"/>
            <p:cNvSpPr/>
            <p:nvPr/>
          </p:nvSpPr>
          <p:spPr>
            <a:xfrm>
              <a:off x="2775683"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 name="Google Shape;570;p2"/>
            <p:cNvSpPr/>
            <p:nvPr/>
          </p:nvSpPr>
          <p:spPr>
            <a:xfrm>
              <a:off x="2647249" y="1659065"/>
              <a:ext cx="38894" cy="38894"/>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 name="Google Shape;571;p2"/>
            <p:cNvSpPr/>
            <p:nvPr/>
          </p:nvSpPr>
          <p:spPr>
            <a:xfrm>
              <a:off x="2775683"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 name="Google Shape;572;p2"/>
            <p:cNvSpPr/>
            <p:nvPr/>
          </p:nvSpPr>
          <p:spPr>
            <a:xfrm>
              <a:off x="2839522" y="1594848"/>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 name="Google Shape;573;p2"/>
            <p:cNvSpPr/>
            <p:nvPr/>
          </p:nvSpPr>
          <p:spPr>
            <a:xfrm>
              <a:off x="2711466" y="1594848"/>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 name="Google Shape;574;p2"/>
            <p:cNvSpPr/>
            <p:nvPr/>
          </p:nvSpPr>
          <p:spPr>
            <a:xfrm>
              <a:off x="2839522"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 name="Google Shape;575;p2"/>
            <p:cNvSpPr/>
            <p:nvPr/>
          </p:nvSpPr>
          <p:spPr>
            <a:xfrm>
              <a:off x="2711466" y="1979359"/>
              <a:ext cx="38894" cy="38929"/>
            </a:xfrm>
            <a:custGeom>
              <a:avLst/>
              <a:gdLst/>
              <a:ahLst/>
              <a:cxnLst/>
              <a:rect l="l" t="t" r="r" b="b"/>
              <a:pathLst>
                <a:path w="1132" h="1133"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 name="Google Shape;576;p2"/>
            <p:cNvSpPr/>
            <p:nvPr/>
          </p:nvSpPr>
          <p:spPr>
            <a:xfrm>
              <a:off x="2647249" y="2043611"/>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7" name="Google Shape;577;p2"/>
            <p:cNvSpPr/>
            <p:nvPr/>
          </p:nvSpPr>
          <p:spPr>
            <a:xfrm>
              <a:off x="2775683"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8" name="Google Shape;578;p2"/>
            <p:cNvSpPr/>
            <p:nvPr/>
          </p:nvSpPr>
          <p:spPr>
            <a:xfrm>
              <a:off x="2647249" y="1915143"/>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9" name="Google Shape;579;p2"/>
            <p:cNvSpPr/>
            <p:nvPr/>
          </p:nvSpPr>
          <p:spPr>
            <a:xfrm>
              <a:off x="2775683"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0" name="Google Shape;580;p2"/>
            <p:cNvSpPr/>
            <p:nvPr/>
          </p:nvSpPr>
          <p:spPr>
            <a:xfrm>
              <a:off x="2839522"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1" name="Google Shape;581;p2"/>
            <p:cNvSpPr/>
            <p:nvPr/>
          </p:nvSpPr>
          <p:spPr>
            <a:xfrm>
              <a:off x="2711466" y="1851338"/>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 name="Google Shape;582;p2"/>
            <p:cNvSpPr/>
            <p:nvPr/>
          </p:nvSpPr>
          <p:spPr>
            <a:xfrm>
              <a:off x="2519193"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 name="Google Shape;583;p2"/>
            <p:cNvSpPr/>
            <p:nvPr/>
          </p:nvSpPr>
          <p:spPr>
            <a:xfrm>
              <a:off x="2583410"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 name="Google Shape;584;p2"/>
            <p:cNvSpPr/>
            <p:nvPr/>
          </p:nvSpPr>
          <p:spPr>
            <a:xfrm>
              <a:off x="2519193"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 name="Google Shape;585;p2"/>
            <p:cNvSpPr/>
            <p:nvPr/>
          </p:nvSpPr>
          <p:spPr>
            <a:xfrm>
              <a:off x="2519193"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 name="Google Shape;586;p2"/>
            <p:cNvSpPr/>
            <p:nvPr/>
          </p:nvSpPr>
          <p:spPr>
            <a:xfrm>
              <a:off x="2583410" y="58314"/>
              <a:ext cx="38894" cy="38894"/>
            </a:xfrm>
            <a:custGeom>
              <a:avLst/>
              <a:gdLst/>
              <a:ahLst/>
              <a:cxnLst/>
              <a:rect l="l" t="t" r="r" b="b"/>
              <a:pathLst>
                <a:path w="1132" h="1132" extrusionOk="0">
                  <a:moveTo>
                    <a:pt x="560" y="0"/>
                  </a:moveTo>
                  <a:cubicBezTo>
                    <a:pt x="251" y="0"/>
                    <a:pt x="1" y="250"/>
                    <a:pt x="1" y="572"/>
                  </a:cubicBezTo>
                  <a:cubicBezTo>
                    <a:pt x="13"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 name="Google Shape;587;p2"/>
            <p:cNvSpPr/>
            <p:nvPr/>
          </p:nvSpPr>
          <p:spPr>
            <a:xfrm>
              <a:off x="2583410" y="442447"/>
              <a:ext cx="38894" cy="38894"/>
            </a:xfrm>
            <a:custGeom>
              <a:avLst/>
              <a:gdLst/>
              <a:ahLst/>
              <a:cxnLst/>
              <a:rect l="l" t="t" r="r" b="b"/>
              <a:pathLst>
                <a:path w="1132" h="1132" extrusionOk="0">
                  <a:moveTo>
                    <a:pt x="560" y="0"/>
                  </a:moveTo>
                  <a:cubicBezTo>
                    <a:pt x="251" y="0"/>
                    <a:pt x="1" y="250"/>
                    <a:pt x="1" y="560"/>
                  </a:cubicBezTo>
                  <a:cubicBezTo>
                    <a:pt x="13" y="881"/>
                    <a:pt x="251" y="1131"/>
                    <a:pt x="560" y="1131"/>
                  </a:cubicBezTo>
                  <a:cubicBezTo>
                    <a:pt x="870" y="1131"/>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 name="Google Shape;588;p2"/>
            <p:cNvSpPr/>
            <p:nvPr/>
          </p:nvSpPr>
          <p:spPr>
            <a:xfrm>
              <a:off x="2519193"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 name="Google Shape;589;p2"/>
            <p:cNvSpPr/>
            <p:nvPr/>
          </p:nvSpPr>
          <p:spPr>
            <a:xfrm>
              <a:off x="2519193"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 name="Google Shape;590;p2"/>
            <p:cNvSpPr/>
            <p:nvPr/>
          </p:nvSpPr>
          <p:spPr>
            <a:xfrm>
              <a:off x="2583410" y="313979"/>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 name="Google Shape;591;p2"/>
            <p:cNvSpPr/>
            <p:nvPr/>
          </p:nvSpPr>
          <p:spPr>
            <a:xfrm>
              <a:off x="2583410" y="698525"/>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 name="Google Shape;592;p2"/>
            <p:cNvSpPr/>
            <p:nvPr/>
          </p:nvSpPr>
          <p:spPr>
            <a:xfrm>
              <a:off x="2519193"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 name="Google Shape;593;p2"/>
            <p:cNvSpPr/>
            <p:nvPr/>
          </p:nvSpPr>
          <p:spPr>
            <a:xfrm>
              <a:off x="2519193"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 name="Google Shape;594;p2"/>
            <p:cNvSpPr/>
            <p:nvPr/>
          </p:nvSpPr>
          <p:spPr>
            <a:xfrm>
              <a:off x="2583410" y="570091"/>
              <a:ext cx="38894" cy="38894"/>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 name="Google Shape;595;p2"/>
            <p:cNvSpPr/>
            <p:nvPr/>
          </p:nvSpPr>
          <p:spPr>
            <a:xfrm>
              <a:off x="2583410" y="954603"/>
              <a:ext cx="38894" cy="38894"/>
            </a:xfrm>
            <a:custGeom>
              <a:avLst/>
              <a:gdLst/>
              <a:ahLst/>
              <a:cxnLst/>
              <a:rect l="l" t="t" r="r" b="b"/>
              <a:pathLst>
                <a:path w="1132" h="1132" extrusionOk="0">
                  <a:moveTo>
                    <a:pt x="560" y="1"/>
                  </a:moveTo>
                  <a:cubicBezTo>
                    <a:pt x="251" y="1"/>
                    <a:pt x="1" y="263"/>
                    <a:pt x="1" y="572"/>
                  </a:cubicBezTo>
                  <a:cubicBezTo>
                    <a:pt x="13"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 name="Google Shape;596;p2"/>
            <p:cNvSpPr/>
            <p:nvPr/>
          </p:nvSpPr>
          <p:spPr>
            <a:xfrm>
              <a:off x="2519193"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 name="Google Shape;597;p2"/>
            <p:cNvSpPr/>
            <p:nvPr/>
          </p:nvSpPr>
          <p:spPr>
            <a:xfrm>
              <a:off x="2519193"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 name="Google Shape;598;p2"/>
            <p:cNvSpPr/>
            <p:nvPr/>
          </p:nvSpPr>
          <p:spPr>
            <a:xfrm>
              <a:off x="2583410"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 name="Google Shape;599;p2"/>
            <p:cNvSpPr/>
            <p:nvPr/>
          </p:nvSpPr>
          <p:spPr>
            <a:xfrm>
              <a:off x="2583410" y="1210302"/>
              <a:ext cx="38894" cy="38894"/>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 name="Google Shape;600;p2"/>
            <p:cNvSpPr/>
            <p:nvPr/>
          </p:nvSpPr>
          <p:spPr>
            <a:xfrm>
              <a:off x="2519193"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 name="Google Shape;601;p2"/>
            <p:cNvSpPr/>
            <p:nvPr/>
          </p:nvSpPr>
          <p:spPr>
            <a:xfrm>
              <a:off x="2519193"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 name="Google Shape;602;p2"/>
            <p:cNvSpPr/>
            <p:nvPr/>
          </p:nvSpPr>
          <p:spPr>
            <a:xfrm>
              <a:off x="2583410"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 name="Google Shape;603;p2"/>
            <p:cNvSpPr/>
            <p:nvPr/>
          </p:nvSpPr>
          <p:spPr>
            <a:xfrm>
              <a:off x="2583410" y="1466792"/>
              <a:ext cx="38894" cy="38894"/>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 name="Google Shape;604;p2"/>
            <p:cNvSpPr/>
            <p:nvPr/>
          </p:nvSpPr>
          <p:spPr>
            <a:xfrm>
              <a:off x="2519193"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 name="Google Shape;605;p2"/>
            <p:cNvSpPr/>
            <p:nvPr/>
          </p:nvSpPr>
          <p:spPr>
            <a:xfrm>
              <a:off x="2519193"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 name="Google Shape;606;p2"/>
            <p:cNvSpPr/>
            <p:nvPr/>
          </p:nvSpPr>
          <p:spPr>
            <a:xfrm>
              <a:off x="2583410" y="1338736"/>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 name="Google Shape;607;p2"/>
            <p:cNvSpPr/>
            <p:nvPr/>
          </p:nvSpPr>
          <p:spPr>
            <a:xfrm>
              <a:off x="2583410" y="1722870"/>
              <a:ext cx="38894" cy="38894"/>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 name="Google Shape;608;p2"/>
            <p:cNvSpPr/>
            <p:nvPr/>
          </p:nvSpPr>
          <p:spPr>
            <a:xfrm>
              <a:off x="2519193" y="1787121"/>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9" name="Google Shape;609;p2"/>
            <p:cNvSpPr/>
            <p:nvPr/>
          </p:nvSpPr>
          <p:spPr>
            <a:xfrm>
              <a:off x="2519193"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0" name="Google Shape;610;p2"/>
            <p:cNvSpPr/>
            <p:nvPr/>
          </p:nvSpPr>
          <p:spPr>
            <a:xfrm>
              <a:off x="2583410" y="1594848"/>
              <a:ext cx="38894" cy="38894"/>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 name="Google Shape;611;p2"/>
            <p:cNvSpPr/>
            <p:nvPr/>
          </p:nvSpPr>
          <p:spPr>
            <a:xfrm>
              <a:off x="2583410"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 name="Google Shape;612;p2"/>
            <p:cNvSpPr/>
            <p:nvPr/>
          </p:nvSpPr>
          <p:spPr>
            <a:xfrm>
              <a:off x="2519193"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 name="Google Shape;613;p2"/>
            <p:cNvSpPr/>
            <p:nvPr/>
          </p:nvSpPr>
          <p:spPr>
            <a:xfrm>
              <a:off x="2519193"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 name="Google Shape;614;p2"/>
            <p:cNvSpPr/>
            <p:nvPr/>
          </p:nvSpPr>
          <p:spPr>
            <a:xfrm>
              <a:off x="2583410"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 name="Google Shape;615;p2"/>
            <p:cNvSpPr/>
            <p:nvPr/>
          </p:nvSpPr>
          <p:spPr>
            <a:xfrm>
              <a:off x="5273169" y="2101300"/>
              <a:ext cx="33981" cy="38482"/>
            </a:xfrm>
            <a:custGeom>
              <a:avLst/>
              <a:gdLst/>
              <a:ahLst/>
              <a:cxnLst/>
              <a:rect l="l" t="t" r="r" b="b"/>
              <a:pathLst>
                <a:path w="989" h="1120" extrusionOk="0">
                  <a:moveTo>
                    <a:pt x="560" y="0"/>
                  </a:moveTo>
                  <a:cubicBezTo>
                    <a:pt x="251" y="0"/>
                    <a:pt x="0" y="238"/>
                    <a:pt x="0" y="548"/>
                  </a:cubicBezTo>
                  <a:cubicBezTo>
                    <a:pt x="0" y="857"/>
                    <a:pt x="251" y="1119"/>
                    <a:pt x="560" y="1119"/>
                  </a:cubicBezTo>
                  <a:cubicBezTo>
                    <a:pt x="739" y="1119"/>
                    <a:pt x="893" y="1036"/>
                    <a:pt x="989" y="905"/>
                  </a:cubicBezTo>
                  <a:lnTo>
                    <a:pt x="5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 name="Google Shape;616;p2"/>
            <p:cNvSpPr/>
            <p:nvPr/>
          </p:nvSpPr>
          <p:spPr>
            <a:xfrm>
              <a:off x="5208952"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 name="Google Shape;617;p2"/>
            <p:cNvSpPr/>
            <p:nvPr/>
          </p:nvSpPr>
          <p:spPr>
            <a:xfrm>
              <a:off x="5400813" y="2359404"/>
              <a:ext cx="27041" cy="36455"/>
            </a:xfrm>
            <a:custGeom>
              <a:avLst/>
              <a:gdLst/>
              <a:ahLst/>
              <a:cxnLst/>
              <a:rect l="l" t="t" r="r" b="b"/>
              <a:pathLst>
                <a:path w="787" h="1061" extrusionOk="0">
                  <a:moveTo>
                    <a:pt x="334" y="1"/>
                  </a:moveTo>
                  <a:cubicBezTo>
                    <a:pt x="131" y="96"/>
                    <a:pt x="0" y="287"/>
                    <a:pt x="0" y="489"/>
                  </a:cubicBezTo>
                  <a:cubicBezTo>
                    <a:pt x="0" y="787"/>
                    <a:pt x="250" y="1061"/>
                    <a:pt x="560" y="1061"/>
                  </a:cubicBezTo>
                  <a:cubicBezTo>
                    <a:pt x="643" y="1061"/>
                    <a:pt x="715" y="1049"/>
                    <a:pt x="786" y="1013"/>
                  </a:cubicBezTo>
                  <a:lnTo>
                    <a:pt x="33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 name="Google Shape;618;p2"/>
            <p:cNvSpPr/>
            <p:nvPr/>
          </p:nvSpPr>
          <p:spPr>
            <a:xfrm>
              <a:off x="5272757"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 name="Google Shape;619;p2"/>
            <p:cNvSpPr/>
            <p:nvPr/>
          </p:nvSpPr>
          <p:spPr>
            <a:xfrm>
              <a:off x="5208952"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 name="Google Shape;620;p2"/>
            <p:cNvSpPr/>
            <p:nvPr/>
          </p:nvSpPr>
          <p:spPr>
            <a:xfrm>
              <a:off x="5336974"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 name="Google Shape;621;p2"/>
            <p:cNvSpPr/>
            <p:nvPr/>
          </p:nvSpPr>
          <p:spPr>
            <a:xfrm>
              <a:off x="5208952"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 name="Google Shape;622;p2"/>
            <p:cNvSpPr/>
            <p:nvPr/>
          </p:nvSpPr>
          <p:spPr>
            <a:xfrm>
              <a:off x="5336974"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 name="Google Shape;623;p2"/>
            <p:cNvSpPr/>
            <p:nvPr/>
          </p:nvSpPr>
          <p:spPr>
            <a:xfrm>
              <a:off x="5272757"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 name="Google Shape;624;p2"/>
            <p:cNvSpPr/>
            <p:nvPr/>
          </p:nvSpPr>
          <p:spPr>
            <a:xfrm>
              <a:off x="5144701" y="2100887"/>
              <a:ext cx="38894" cy="38894"/>
            </a:xfrm>
            <a:custGeom>
              <a:avLst/>
              <a:gdLst/>
              <a:ahLst/>
              <a:cxnLst/>
              <a:rect l="l" t="t" r="r" b="b"/>
              <a:pathLst>
                <a:path w="1132" h="1132" extrusionOk="0">
                  <a:moveTo>
                    <a:pt x="561" y="0"/>
                  </a:moveTo>
                  <a:cubicBezTo>
                    <a:pt x="251" y="0"/>
                    <a:pt x="1" y="250"/>
                    <a:pt x="1" y="560"/>
                  </a:cubicBezTo>
                  <a:cubicBezTo>
                    <a:pt x="13"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 name="Google Shape;625;p2"/>
            <p:cNvSpPr/>
            <p:nvPr/>
          </p:nvSpPr>
          <p:spPr>
            <a:xfrm>
              <a:off x="5016679"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 name="Google Shape;626;p2"/>
            <p:cNvSpPr/>
            <p:nvPr/>
          </p:nvSpPr>
          <p:spPr>
            <a:xfrm>
              <a:off x="4952840" y="2164692"/>
              <a:ext cx="38894" cy="38894"/>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 name="Google Shape;627;p2"/>
            <p:cNvSpPr/>
            <p:nvPr/>
          </p:nvSpPr>
          <p:spPr>
            <a:xfrm>
              <a:off x="5080896" y="2164692"/>
              <a:ext cx="38894" cy="38894"/>
            </a:xfrm>
            <a:custGeom>
              <a:avLst/>
              <a:gdLst/>
              <a:ahLst/>
              <a:cxnLst/>
              <a:rect l="l" t="t" r="r" b="b"/>
              <a:pathLst>
                <a:path w="1132" h="1132" extrusionOk="0">
                  <a:moveTo>
                    <a:pt x="560" y="0"/>
                  </a:moveTo>
                  <a:cubicBezTo>
                    <a:pt x="251" y="0"/>
                    <a:pt x="1" y="251"/>
                    <a:pt x="1" y="560"/>
                  </a:cubicBezTo>
                  <a:cubicBezTo>
                    <a:pt x="12"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 name="Google Shape;628;p2"/>
            <p:cNvSpPr/>
            <p:nvPr/>
          </p:nvSpPr>
          <p:spPr>
            <a:xfrm>
              <a:off x="5144701" y="2356965"/>
              <a:ext cx="38894" cy="38894"/>
            </a:xfrm>
            <a:custGeom>
              <a:avLst/>
              <a:gdLst/>
              <a:ahLst/>
              <a:cxnLst/>
              <a:rect l="l" t="t" r="r" b="b"/>
              <a:pathLst>
                <a:path w="1132" h="1132" extrusionOk="0">
                  <a:moveTo>
                    <a:pt x="561" y="0"/>
                  </a:moveTo>
                  <a:cubicBezTo>
                    <a:pt x="251" y="0"/>
                    <a:pt x="1" y="250"/>
                    <a:pt x="1" y="560"/>
                  </a:cubicBezTo>
                  <a:cubicBezTo>
                    <a:pt x="13" y="881"/>
                    <a:pt x="251" y="1132"/>
                    <a:pt x="561" y="1132"/>
                  </a:cubicBezTo>
                  <a:cubicBezTo>
                    <a:pt x="870" y="1132"/>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 name="Google Shape;629;p2"/>
            <p:cNvSpPr/>
            <p:nvPr/>
          </p:nvSpPr>
          <p:spPr>
            <a:xfrm>
              <a:off x="5016679"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 name="Google Shape;630;p2"/>
            <p:cNvSpPr/>
            <p:nvPr/>
          </p:nvSpPr>
          <p:spPr>
            <a:xfrm>
              <a:off x="4952840"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1" name="Google Shape;631;p2"/>
            <p:cNvSpPr/>
            <p:nvPr/>
          </p:nvSpPr>
          <p:spPr>
            <a:xfrm>
              <a:off x="5080896"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2" name="Google Shape;632;p2"/>
            <p:cNvSpPr/>
            <p:nvPr/>
          </p:nvSpPr>
          <p:spPr>
            <a:xfrm>
              <a:off x="4952840" y="2292336"/>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3" name="Google Shape;633;p2"/>
            <p:cNvSpPr/>
            <p:nvPr/>
          </p:nvSpPr>
          <p:spPr>
            <a:xfrm>
              <a:off x="5080896" y="2292336"/>
              <a:ext cx="38894" cy="38894"/>
            </a:xfrm>
            <a:custGeom>
              <a:avLst/>
              <a:gdLst/>
              <a:ahLst/>
              <a:cxnLst/>
              <a:rect l="l" t="t" r="r" b="b"/>
              <a:pathLst>
                <a:path w="1132" h="1132" extrusionOk="0">
                  <a:moveTo>
                    <a:pt x="560" y="0"/>
                  </a:moveTo>
                  <a:cubicBezTo>
                    <a:pt x="251" y="0"/>
                    <a:pt x="1" y="262"/>
                    <a:pt x="1" y="572"/>
                  </a:cubicBezTo>
                  <a:cubicBezTo>
                    <a:pt x="12"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4" name="Google Shape;634;p2"/>
            <p:cNvSpPr/>
            <p:nvPr/>
          </p:nvSpPr>
          <p:spPr>
            <a:xfrm>
              <a:off x="5144701" y="2228497"/>
              <a:ext cx="38894" cy="38894"/>
            </a:xfrm>
            <a:custGeom>
              <a:avLst/>
              <a:gdLst/>
              <a:ahLst/>
              <a:cxnLst/>
              <a:rect l="l" t="t" r="r" b="b"/>
              <a:pathLst>
                <a:path w="1132"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 name="Google Shape;635;p2"/>
            <p:cNvSpPr/>
            <p:nvPr/>
          </p:nvSpPr>
          <p:spPr>
            <a:xfrm>
              <a:off x="5016679"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 name="Google Shape;636;p2"/>
            <p:cNvSpPr/>
            <p:nvPr/>
          </p:nvSpPr>
          <p:spPr>
            <a:xfrm>
              <a:off x="4888624" y="2100887"/>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 name="Google Shape;637;p2"/>
            <p:cNvSpPr/>
            <p:nvPr/>
          </p:nvSpPr>
          <p:spPr>
            <a:xfrm>
              <a:off x="4760568" y="2100475"/>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 name="Google Shape;638;p2"/>
            <p:cNvSpPr/>
            <p:nvPr/>
          </p:nvSpPr>
          <p:spPr>
            <a:xfrm>
              <a:off x="4696763"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 name="Google Shape;639;p2"/>
            <p:cNvSpPr/>
            <p:nvPr/>
          </p:nvSpPr>
          <p:spPr>
            <a:xfrm>
              <a:off x="4824407" y="2164692"/>
              <a:ext cx="38894" cy="38894"/>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 name="Google Shape;640;p2"/>
            <p:cNvSpPr/>
            <p:nvPr/>
          </p:nvSpPr>
          <p:spPr>
            <a:xfrm>
              <a:off x="4888624" y="2356965"/>
              <a:ext cx="38894" cy="38894"/>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 name="Google Shape;641;p2"/>
            <p:cNvSpPr/>
            <p:nvPr/>
          </p:nvSpPr>
          <p:spPr>
            <a:xfrm>
              <a:off x="4760568" y="2356965"/>
              <a:ext cx="38929" cy="38894"/>
            </a:xfrm>
            <a:custGeom>
              <a:avLst/>
              <a:gdLst/>
              <a:ahLst/>
              <a:cxnLst/>
              <a:rect l="l" t="t" r="r" b="b"/>
              <a:pathLst>
                <a:path w="1133"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 name="Google Shape;642;p2"/>
            <p:cNvSpPr/>
            <p:nvPr/>
          </p:nvSpPr>
          <p:spPr>
            <a:xfrm>
              <a:off x="4696763"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 name="Google Shape;643;p2"/>
            <p:cNvSpPr/>
            <p:nvPr/>
          </p:nvSpPr>
          <p:spPr>
            <a:xfrm>
              <a:off x="4824407"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 name="Google Shape;644;p2"/>
            <p:cNvSpPr/>
            <p:nvPr/>
          </p:nvSpPr>
          <p:spPr>
            <a:xfrm>
              <a:off x="4696763"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 name="Google Shape;645;p2"/>
            <p:cNvSpPr/>
            <p:nvPr/>
          </p:nvSpPr>
          <p:spPr>
            <a:xfrm>
              <a:off x="4824407" y="2292336"/>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 name="Google Shape;646;p2"/>
            <p:cNvSpPr/>
            <p:nvPr/>
          </p:nvSpPr>
          <p:spPr>
            <a:xfrm>
              <a:off x="4888624" y="2228497"/>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 name="Google Shape;647;p2"/>
            <p:cNvSpPr/>
            <p:nvPr/>
          </p:nvSpPr>
          <p:spPr>
            <a:xfrm>
              <a:off x="4760568" y="2228909"/>
              <a:ext cx="38929" cy="38894"/>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 name="Google Shape;648;p2"/>
            <p:cNvSpPr/>
            <p:nvPr/>
          </p:nvSpPr>
          <p:spPr>
            <a:xfrm>
              <a:off x="4632134" y="2100887"/>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 name="Google Shape;649;p2"/>
            <p:cNvSpPr/>
            <p:nvPr/>
          </p:nvSpPr>
          <p:spPr>
            <a:xfrm>
              <a:off x="4504490" y="21004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 name="Google Shape;650;p2"/>
            <p:cNvSpPr/>
            <p:nvPr/>
          </p:nvSpPr>
          <p:spPr>
            <a:xfrm>
              <a:off x="4440685" y="2164692"/>
              <a:ext cx="38482" cy="38894"/>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 name="Google Shape;651;p2"/>
            <p:cNvSpPr/>
            <p:nvPr/>
          </p:nvSpPr>
          <p:spPr>
            <a:xfrm>
              <a:off x="4568329" y="2164692"/>
              <a:ext cx="38894" cy="38894"/>
            </a:xfrm>
            <a:custGeom>
              <a:avLst/>
              <a:gdLst/>
              <a:ahLst/>
              <a:cxnLst/>
              <a:rect l="l" t="t" r="r" b="b"/>
              <a:pathLst>
                <a:path w="1132" h="1132" extrusionOk="0">
                  <a:moveTo>
                    <a:pt x="572" y="0"/>
                  </a:moveTo>
                  <a:cubicBezTo>
                    <a:pt x="250" y="0"/>
                    <a:pt x="0" y="251"/>
                    <a:pt x="0" y="560"/>
                  </a:cubicBezTo>
                  <a:cubicBezTo>
                    <a:pt x="12" y="882"/>
                    <a:pt x="274"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 name="Google Shape;652;p2"/>
            <p:cNvSpPr/>
            <p:nvPr/>
          </p:nvSpPr>
          <p:spPr>
            <a:xfrm>
              <a:off x="4632134" y="2356965"/>
              <a:ext cx="38894" cy="38894"/>
            </a:xfrm>
            <a:custGeom>
              <a:avLst/>
              <a:gdLst/>
              <a:ahLst/>
              <a:cxnLst/>
              <a:rect l="l" t="t" r="r" b="b"/>
              <a:pathLst>
                <a:path w="1132" h="1132" extrusionOk="0">
                  <a:moveTo>
                    <a:pt x="572" y="0"/>
                  </a:moveTo>
                  <a:cubicBezTo>
                    <a:pt x="262" y="0"/>
                    <a:pt x="0" y="250"/>
                    <a:pt x="0" y="560"/>
                  </a:cubicBezTo>
                  <a:cubicBezTo>
                    <a:pt x="24" y="881"/>
                    <a:pt x="274"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3" name="Google Shape;653;p2"/>
            <p:cNvSpPr/>
            <p:nvPr/>
          </p:nvSpPr>
          <p:spPr>
            <a:xfrm>
              <a:off x="4504490" y="2356965"/>
              <a:ext cx="38894" cy="38894"/>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4" name="Google Shape;654;p2"/>
            <p:cNvSpPr/>
            <p:nvPr/>
          </p:nvSpPr>
          <p:spPr>
            <a:xfrm>
              <a:off x="4440685" y="242076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5" name="Google Shape;655;p2"/>
            <p:cNvSpPr/>
            <p:nvPr/>
          </p:nvSpPr>
          <p:spPr>
            <a:xfrm>
              <a:off x="4568329" y="242076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6" name="Google Shape;656;p2"/>
            <p:cNvSpPr/>
            <p:nvPr/>
          </p:nvSpPr>
          <p:spPr>
            <a:xfrm>
              <a:off x="4440685" y="2292336"/>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7" name="Google Shape;657;p2"/>
            <p:cNvSpPr/>
            <p:nvPr/>
          </p:nvSpPr>
          <p:spPr>
            <a:xfrm>
              <a:off x="4568329" y="2292336"/>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8" name="Google Shape;658;p2"/>
            <p:cNvSpPr/>
            <p:nvPr/>
          </p:nvSpPr>
          <p:spPr>
            <a:xfrm>
              <a:off x="4632134" y="2228497"/>
              <a:ext cx="38894" cy="38894"/>
            </a:xfrm>
            <a:custGeom>
              <a:avLst/>
              <a:gdLst/>
              <a:ahLst/>
              <a:cxnLst/>
              <a:rect l="l" t="t" r="r" b="b"/>
              <a:pathLst>
                <a:path w="1132" h="1132" extrusionOk="0">
                  <a:moveTo>
                    <a:pt x="572" y="1"/>
                  </a:moveTo>
                  <a:cubicBezTo>
                    <a:pt x="262" y="1"/>
                    <a:pt x="0" y="251"/>
                    <a:pt x="0" y="572"/>
                  </a:cubicBezTo>
                  <a:cubicBezTo>
                    <a:pt x="0"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9" name="Google Shape;659;p2"/>
            <p:cNvSpPr/>
            <p:nvPr/>
          </p:nvSpPr>
          <p:spPr>
            <a:xfrm>
              <a:off x="4504490" y="2228909"/>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0" name="Google Shape;660;p2"/>
            <p:cNvSpPr/>
            <p:nvPr/>
          </p:nvSpPr>
          <p:spPr>
            <a:xfrm>
              <a:off x="4376056" y="2100887"/>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1" name="Google Shape;661;p2"/>
            <p:cNvSpPr/>
            <p:nvPr/>
          </p:nvSpPr>
          <p:spPr>
            <a:xfrm>
              <a:off x="4248412"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2" name="Google Shape;662;p2"/>
            <p:cNvSpPr/>
            <p:nvPr/>
          </p:nvSpPr>
          <p:spPr>
            <a:xfrm>
              <a:off x="4184195"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3" name="Google Shape;663;p2"/>
            <p:cNvSpPr/>
            <p:nvPr/>
          </p:nvSpPr>
          <p:spPr>
            <a:xfrm>
              <a:off x="4312217" y="2164692"/>
              <a:ext cx="38894" cy="38894"/>
            </a:xfrm>
            <a:custGeom>
              <a:avLst/>
              <a:gdLst/>
              <a:ahLst/>
              <a:cxnLst/>
              <a:rect l="l" t="t" r="r" b="b"/>
              <a:pathLst>
                <a:path w="1132" h="1132" extrusionOk="0">
                  <a:moveTo>
                    <a:pt x="560" y="0"/>
                  </a:moveTo>
                  <a:cubicBezTo>
                    <a:pt x="251" y="0"/>
                    <a:pt x="1" y="251"/>
                    <a:pt x="1" y="560"/>
                  </a:cubicBezTo>
                  <a:cubicBezTo>
                    <a:pt x="1" y="882"/>
                    <a:pt x="263"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4" name="Google Shape;664;p2"/>
            <p:cNvSpPr/>
            <p:nvPr/>
          </p:nvSpPr>
          <p:spPr>
            <a:xfrm>
              <a:off x="4376056" y="2356965"/>
              <a:ext cx="38894" cy="38894"/>
            </a:xfrm>
            <a:custGeom>
              <a:avLst/>
              <a:gdLst/>
              <a:ahLst/>
              <a:cxnLst/>
              <a:rect l="l" t="t" r="r" b="b"/>
              <a:pathLst>
                <a:path w="1132" h="1132" extrusionOk="0">
                  <a:moveTo>
                    <a:pt x="572" y="0"/>
                  </a:moveTo>
                  <a:cubicBezTo>
                    <a:pt x="250" y="0"/>
                    <a:pt x="0" y="250"/>
                    <a:pt x="0" y="560"/>
                  </a:cubicBezTo>
                  <a:cubicBezTo>
                    <a:pt x="12" y="881"/>
                    <a:pt x="274"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5" name="Google Shape;665;p2"/>
            <p:cNvSpPr/>
            <p:nvPr/>
          </p:nvSpPr>
          <p:spPr>
            <a:xfrm>
              <a:off x="4248412"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6" name="Google Shape;666;p2"/>
            <p:cNvSpPr/>
            <p:nvPr/>
          </p:nvSpPr>
          <p:spPr>
            <a:xfrm>
              <a:off x="4184195"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7" name="Google Shape;667;p2"/>
            <p:cNvSpPr/>
            <p:nvPr/>
          </p:nvSpPr>
          <p:spPr>
            <a:xfrm>
              <a:off x="4312217" y="2420769"/>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8" name="Google Shape;668;p2"/>
            <p:cNvSpPr/>
            <p:nvPr/>
          </p:nvSpPr>
          <p:spPr>
            <a:xfrm>
              <a:off x="4184195"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9" name="Google Shape;669;p2"/>
            <p:cNvSpPr/>
            <p:nvPr/>
          </p:nvSpPr>
          <p:spPr>
            <a:xfrm>
              <a:off x="4312217" y="2292336"/>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 name="Google Shape;670;p2"/>
            <p:cNvSpPr/>
            <p:nvPr/>
          </p:nvSpPr>
          <p:spPr>
            <a:xfrm>
              <a:off x="4376056" y="2228497"/>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1" name="Google Shape;671;p2"/>
            <p:cNvSpPr/>
            <p:nvPr/>
          </p:nvSpPr>
          <p:spPr>
            <a:xfrm>
              <a:off x="4248412"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2" name="Google Shape;672;p2"/>
            <p:cNvSpPr/>
            <p:nvPr/>
          </p:nvSpPr>
          <p:spPr>
            <a:xfrm>
              <a:off x="4120356" y="210088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3" name="Google Shape;673;p2"/>
            <p:cNvSpPr/>
            <p:nvPr/>
          </p:nvSpPr>
          <p:spPr>
            <a:xfrm>
              <a:off x="3991923"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4" name="Google Shape;674;p2"/>
            <p:cNvSpPr/>
            <p:nvPr/>
          </p:nvSpPr>
          <p:spPr>
            <a:xfrm>
              <a:off x="3928084" y="2164692"/>
              <a:ext cx="38894" cy="38894"/>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5" name="Google Shape;675;p2"/>
            <p:cNvSpPr/>
            <p:nvPr/>
          </p:nvSpPr>
          <p:spPr>
            <a:xfrm>
              <a:off x="4056139" y="2164692"/>
              <a:ext cx="38894" cy="38894"/>
            </a:xfrm>
            <a:custGeom>
              <a:avLst/>
              <a:gdLst/>
              <a:ahLst/>
              <a:cxnLst/>
              <a:rect l="l" t="t" r="r" b="b"/>
              <a:pathLst>
                <a:path w="1132" h="1132" extrusionOk="0">
                  <a:moveTo>
                    <a:pt x="560" y="0"/>
                  </a:moveTo>
                  <a:cubicBezTo>
                    <a:pt x="250" y="0"/>
                    <a:pt x="0" y="251"/>
                    <a:pt x="0" y="560"/>
                  </a:cubicBezTo>
                  <a:cubicBezTo>
                    <a:pt x="12" y="882"/>
                    <a:pt x="262" y="1132"/>
                    <a:pt x="560" y="1132"/>
                  </a:cubicBezTo>
                  <a:cubicBezTo>
                    <a:pt x="870" y="1132"/>
                    <a:pt x="1131" y="882"/>
                    <a:pt x="1131" y="560"/>
                  </a:cubicBezTo>
                  <a:cubicBezTo>
                    <a:pt x="1131"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6" name="Google Shape;676;p2"/>
            <p:cNvSpPr/>
            <p:nvPr/>
          </p:nvSpPr>
          <p:spPr>
            <a:xfrm>
              <a:off x="4120356" y="2356965"/>
              <a:ext cx="38894" cy="38894"/>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7" name="Google Shape;677;p2"/>
            <p:cNvSpPr/>
            <p:nvPr/>
          </p:nvSpPr>
          <p:spPr>
            <a:xfrm>
              <a:off x="3991923"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8" name="Google Shape;678;p2"/>
            <p:cNvSpPr/>
            <p:nvPr/>
          </p:nvSpPr>
          <p:spPr>
            <a:xfrm>
              <a:off x="3928084"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9" name="Google Shape;679;p2"/>
            <p:cNvSpPr/>
            <p:nvPr/>
          </p:nvSpPr>
          <p:spPr>
            <a:xfrm>
              <a:off x="4056139" y="242076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0" name="Google Shape;680;p2"/>
            <p:cNvSpPr/>
            <p:nvPr/>
          </p:nvSpPr>
          <p:spPr>
            <a:xfrm>
              <a:off x="3928084" y="2292336"/>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1" name="Google Shape;681;p2"/>
            <p:cNvSpPr/>
            <p:nvPr/>
          </p:nvSpPr>
          <p:spPr>
            <a:xfrm>
              <a:off x="4056139" y="2292336"/>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2" name="Google Shape;682;p2"/>
            <p:cNvSpPr/>
            <p:nvPr/>
          </p:nvSpPr>
          <p:spPr>
            <a:xfrm>
              <a:off x="4120356"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3" name="Google Shape;683;p2"/>
            <p:cNvSpPr/>
            <p:nvPr/>
          </p:nvSpPr>
          <p:spPr>
            <a:xfrm>
              <a:off x="3991923"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4" name="Google Shape;684;p2"/>
            <p:cNvSpPr/>
            <p:nvPr/>
          </p:nvSpPr>
          <p:spPr>
            <a:xfrm>
              <a:off x="3864279"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5" name="Google Shape;685;p2"/>
            <p:cNvSpPr/>
            <p:nvPr/>
          </p:nvSpPr>
          <p:spPr>
            <a:xfrm>
              <a:off x="3735811" y="21004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6" name="Google Shape;686;p2"/>
            <p:cNvSpPr/>
            <p:nvPr/>
          </p:nvSpPr>
          <p:spPr>
            <a:xfrm>
              <a:off x="3672006"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7" name="Google Shape;687;p2"/>
            <p:cNvSpPr/>
            <p:nvPr/>
          </p:nvSpPr>
          <p:spPr>
            <a:xfrm>
              <a:off x="3799650" y="2164692"/>
              <a:ext cx="38894" cy="38894"/>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8" name="Google Shape;688;p2"/>
            <p:cNvSpPr/>
            <p:nvPr/>
          </p:nvSpPr>
          <p:spPr>
            <a:xfrm>
              <a:off x="3864279"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9" name="Google Shape;689;p2"/>
            <p:cNvSpPr/>
            <p:nvPr/>
          </p:nvSpPr>
          <p:spPr>
            <a:xfrm>
              <a:off x="3735811" y="2356965"/>
              <a:ext cx="38894" cy="38894"/>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0" name="Google Shape;690;p2"/>
            <p:cNvSpPr/>
            <p:nvPr/>
          </p:nvSpPr>
          <p:spPr>
            <a:xfrm>
              <a:off x="3672006"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1" name="Google Shape;691;p2"/>
            <p:cNvSpPr/>
            <p:nvPr/>
          </p:nvSpPr>
          <p:spPr>
            <a:xfrm>
              <a:off x="3799650"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2" name="Google Shape;692;p2"/>
            <p:cNvSpPr/>
            <p:nvPr/>
          </p:nvSpPr>
          <p:spPr>
            <a:xfrm>
              <a:off x="3672006"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3" name="Google Shape;693;p2"/>
            <p:cNvSpPr/>
            <p:nvPr/>
          </p:nvSpPr>
          <p:spPr>
            <a:xfrm>
              <a:off x="3799650" y="2292336"/>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4" name="Google Shape;694;p2"/>
            <p:cNvSpPr/>
            <p:nvPr/>
          </p:nvSpPr>
          <p:spPr>
            <a:xfrm>
              <a:off x="3864279"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5" name="Google Shape;695;p2"/>
            <p:cNvSpPr/>
            <p:nvPr/>
          </p:nvSpPr>
          <p:spPr>
            <a:xfrm>
              <a:off x="3735811" y="2228909"/>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6" name="Google Shape;696;p2"/>
            <p:cNvSpPr/>
            <p:nvPr/>
          </p:nvSpPr>
          <p:spPr>
            <a:xfrm>
              <a:off x="3608201"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7" name="Google Shape;697;p2"/>
            <p:cNvSpPr/>
            <p:nvPr/>
          </p:nvSpPr>
          <p:spPr>
            <a:xfrm>
              <a:off x="3479733" y="2100475"/>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8" name="Google Shape;698;p2"/>
            <p:cNvSpPr/>
            <p:nvPr/>
          </p:nvSpPr>
          <p:spPr>
            <a:xfrm>
              <a:off x="3415928"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69"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9" name="Google Shape;699;p2"/>
            <p:cNvSpPr/>
            <p:nvPr/>
          </p:nvSpPr>
          <p:spPr>
            <a:xfrm>
              <a:off x="3543538" y="2164692"/>
              <a:ext cx="38894" cy="38894"/>
            </a:xfrm>
            <a:custGeom>
              <a:avLst/>
              <a:gdLst/>
              <a:ahLst/>
              <a:cxnLst/>
              <a:rect l="l" t="t" r="r" b="b"/>
              <a:pathLst>
                <a:path w="1132" h="1132" extrusionOk="0">
                  <a:moveTo>
                    <a:pt x="572" y="0"/>
                  </a:moveTo>
                  <a:cubicBezTo>
                    <a:pt x="251" y="0"/>
                    <a:pt x="1" y="251"/>
                    <a:pt x="1" y="560"/>
                  </a:cubicBezTo>
                  <a:cubicBezTo>
                    <a:pt x="13" y="882"/>
                    <a:pt x="275"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0" name="Google Shape;700;p2"/>
            <p:cNvSpPr/>
            <p:nvPr/>
          </p:nvSpPr>
          <p:spPr>
            <a:xfrm>
              <a:off x="3608201"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1" name="Google Shape;701;p2"/>
            <p:cNvSpPr/>
            <p:nvPr/>
          </p:nvSpPr>
          <p:spPr>
            <a:xfrm>
              <a:off x="3479733" y="2356965"/>
              <a:ext cx="38894" cy="38894"/>
            </a:xfrm>
            <a:custGeom>
              <a:avLst/>
              <a:gdLst/>
              <a:ahLst/>
              <a:cxnLst/>
              <a:rect l="l" t="t" r="r" b="b"/>
              <a:pathLst>
                <a:path w="1132" h="1132" extrusionOk="0">
                  <a:moveTo>
                    <a:pt x="560" y="0"/>
                  </a:moveTo>
                  <a:cubicBezTo>
                    <a:pt x="251" y="0"/>
                    <a:pt x="0" y="250"/>
                    <a:pt x="0" y="560"/>
                  </a:cubicBezTo>
                  <a:cubicBezTo>
                    <a:pt x="0"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2" name="Google Shape;702;p2"/>
            <p:cNvSpPr/>
            <p:nvPr/>
          </p:nvSpPr>
          <p:spPr>
            <a:xfrm>
              <a:off x="3415928"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3" name="Google Shape;703;p2"/>
            <p:cNvSpPr/>
            <p:nvPr/>
          </p:nvSpPr>
          <p:spPr>
            <a:xfrm>
              <a:off x="3543538" y="2420769"/>
              <a:ext cx="38894" cy="38894"/>
            </a:xfrm>
            <a:custGeom>
              <a:avLst/>
              <a:gdLst/>
              <a:ahLst/>
              <a:cxnLst/>
              <a:rect l="l" t="t" r="r" b="b"/>
              <a:pathLst>
                <a:path w="1132" h="1132" extrusionOk="0">
                  <a:moveTo>
                    <a:pt x="572" y="1"/>
                  </a:moveTo>
                  <a:cubicBezTo>
                    <a:pt x="251" y="1"/>
                    <a:pt x="1" y="251"/>
                    <a:pt x="1" y="572"/>
                  </a:cubicBezTo>
                  <a:cubicBezTo>
                    <a:pt x="1"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4" name="Google Shape;704;p2"/>
            <p:cNvSpPr/>
            <p:nvPr/>
          </p:nvSpPr>
          <p:spPr>
            <a:xfrm>
              <a:off x="3415928"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5" name="Google Shape;705;p2"/>
            <p:cNvSpPr/>
            <p:nvPr/>
          </p:nvSpPr>
          <p:spPr>
            <a:xfrm>
              <a:off x="3543538" y="2292336"/>
              <a:ext cx="38894" cy="38894"/>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6" name="Google Shape;706;p2"/>
            <p:cNvSpPr/>
            <p:nvPr/>
          </p:nvSpPr>
          <p:spPr>
            <a:xfrm>
              <a:off x="3608201"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7" name="Google Shape;707;p2"/>
            <p:cNvSpPr/>
            <p:nvPr/>
          </p:nvSpPr>
          <p:spPr>
            <a:xfrm>
              <a:off x="3479733" y="2228909"/>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8" name="Google Shape;708;p2"/>
            <p:cNvSpPr/>
            <p:nvPr/>
          </p:nvSpPr>
          <p:spPr>
            <a:xfrm>
              <a:off x="3351677" y="210088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9" name="Google Shape;709;p2"/>
            <p:cNvSpPr/>
            <p:nvPr/>
          </p:nvSpPr>
          <p:spPr>
            <a:xfrm>
              <a:off x="3223243"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0" name="Google Shape;710;p2"/>
            <p:cNvSpPr/>
            <p:nvPr/>
          </p:nvSpPr>
          <p:spPr>
            <a:xfrm>
              <a:off x="3159404"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1" name="Google Shape;711;p2"/>
            <p:cNvSpPr/>
            <p:nvPr/>
          </p:nvSpPr>
          <p:spPr>
            <a:xfrm>
              <a:off x="3287460" y="2164692"/>
              <a:ext cx="38894" cy="38894"/>
            </a:xfrm>
            <a:custGeom>
              <a:avLst/>
              <a:gdLst/>
              <a:ahLst/>
              <a:cxnLst/>
              <a:rect l="l" t="t" r="r" b="b"/>
              <a:pathLst>
                <a:path w="1132" h="1132" extrusionOk="0">
                  <a:moveTo>
                    <a:pt x="560" y="0"/>
                  </a:moveTo>
                  <a:cubicBezTo>
                    <a:pt x="251" y="0"/>
                    <a:pt x="1" y="251"/>
                    <a:pt x="1" y="560"/>
                  </a:cubicBezTo>
                  <a:cubicBezTo>
                    <a:pt x="12" y="882"/>
                    <a:pt x="262" y="1132"/>
                    <a:pt x="560" y="1132"/>
                  </a:cubicBezTo>
                  <a:cubicBezTo>
                    <a:pt x="882"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2" name="Google Shape;712;p2"/>
            <p:cNvSpPr/>
            <p:nvPr/>
          </p:nvSpPr>
          <p:spPr>
            <a:xfrm>
              <a:off x="3351677" y="2356965"/>
              <a:ext cx="38894" cy="38894"/>
            </a:xfrm>
            <a:custGeom>
              <a:avLst/>
              <a:gdLst/>
              <a:ahLst/>
              <a:cxnLst/>
              <a:rect l="l" t="t" r="r" b="b"/>
              <a:pathLst>
                <a:path w="1132" h="1132" extrusionOk="0">
                  <a:moveTo>
                    <a:pt x="572" y="0"/>
                  </a:moveTo>
                  <a:cubicBezTo>
                    <a:pt x="263" y="0"/>
                    <a:pt x="1" y="250"/>
                    <a:pt x="1" y="560"/>
                  </a:cubicBezTo>
                  <a:cubicBezTo>
                    <a:pt x="1" y="881"/>
                    <a:pt x="263"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3" name="Google Shape;713;p2"/>
            <p:cNvSpPr/>
            <p:nvPr/>
          </p:nvSpPr>
          <p:spPr>
            <a:xfrm>
              <a:off x="3223243"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4" name="Google Shape;714;p2"/>
            <p:cNvSpPr/>
            <p:nvPr/>
          </p:nvSpPr>
          <p:spPr>
            <a:xfrm>
              <a:off x="3159404"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5" name="Google Shape;715;p2"/>
            <p:cNvSpPr/>
            <p:nvPr/>
          </p:nvSpPr>
          <p:spPr>
            <a:xfrm>
              <a:off x="3287460" y="2420769"/>
              <a:ext cx="38894" cy="38894"/>
            </a:xfrm>
            <a:custGeom>
              <a:avLst/>
              <a:gdLst/>
              <a:ahLst/>
              <a:cxnLst/>
              <a:rect l="l" t="t" r="r" b="b"/>
              <a:pathLst>
                <a:path w="1132" h="1132" extrusionOk="0">
                  <a:moveTo>
                    <a:pt x="560" y="1"/>
                  </a:moveTo>
                  <a:cubicBezTo>
                    <a:pt x="251" y="1"/>
                    <a:pt x="1" y="251"/>
                    <a:pt x="1" y="572"/>
                  </a:cubicBezTo>
                  <a:cubicBezTo>
                    <a:pt x="1"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6" name="Google Shape;716;p2"/>
            <p:cNvSpPr/>
            <p:nvPr/>
          </p:nvSpPr>
          <p:spPr>
            <a:xfrm>
              <a:off x="3159404"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7" name="Google Shape;717;p2"/>
            <p:cNvSpPr/>
            <p:nvPr/>
          </p:nvSpPr>
          <p:spPr>
            <a:xfrm>
              <a:off x="3287460" y="2292336"/>
              <a:ext cx="38894" cy="38894"/>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8" name="Google Shape;718;p2"/>
            <p:cNvSpPr/>
            <p:nvPr/>
          </p:nvSpPr>
          <p:spPr>
            <a:xfrm>
              <a:off x="3351677" y="2228497"/>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9" name="Google Shape;719;p2"/>
            <p:cNvSpPr/>
            <p:nvPr/>
          </p:nvSpPr>
          <p:spPr>
            <a:xfrm>
              <a:off x="3223243"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0" name="Google Shape;720;p2"/>
            <p:cNvSpPr/>
            <p:nvPr/>
          </p:nvSpPr>
          <p:spPr>
            <a:xfrm>
              <a:off x="3095599" y="2100887"/>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1" name="Google Shape;721;p2"/>
            <p:cNvSpPr/>
            <p:nvPr/>
          </p:nvSpPr>
          <p:spPr>
            <a:xfrm>
              <a:off x="2967544" y="21004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2" name="Google Shape;722;p2"/>
            <p:cNvSpPr/>
            <p:nvPr/>
          </p:nvSpPr>
          <p:spPr>
            <a:xfrm>
              <a:off x="2903327" y="2164692"/>
              <a:ext cx="38894" cy="38894"/>
            </a:xfrm>
            <a:custGeom>
              <a:avLst/>
              <a:gdLst/>
              <a:ahLst/>
              <a:cxnLst/>
              <a:rect l="l" t="t" r="r" b="b"/>
              <a:pathLst>
                <a:path w="1132" h="1132" extrusionOk="0">
                  <a:moveTo>
                    <a:pt x="572" y="0"/>
                  </a:moveTo>
                  <a:cubicBezTo>
                    <a:pt x="251" y="0"/>
                    <a:pt x="1" y="251"/>
                    <a:pt x="1" y="560"/>
                  </a:cubicBezTo>
                  <a:cubicBezTo>
                    <a:pt x="12"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3" name="Google Shape;723;p2"/>
            <p:cNvSpPr/>
            <p:nvPr/>
          </p:nvSpPr>
          <p:spPr>
            <a:xfrm>
              <a:off x="3031795"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4" name="Google Shape;724;p2"/>
            <p:cNvSpPr/>
            <p:nvPr/>
          </p:nvSpPr>
          <p:spPr>
            <a:xfrm>
              <a:off x="3095599" y="2356965"/>
              <a:ext cx="38894" cy="38894"/>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5" name="Google Shape;725;p2"/>
            <p:cNvSpPr/>
            <p:nvPr/>
          </p:nvSpPr>
          <p:spPr>
            <a:xfrm>
              <a:off x="2967544"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6" name="Google Shape;726;p2"/>
            <p:cNvSpPr/>
            <p:nvPr/>
          </p:nvSpPr>
          <p:spPr>
            <a:xfrm>
              <a:off x="2903327"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7" name="Google Shape;727;p2"/>
            <p:cNvSpPr/>
            <p:nvPr/>
          </p:nvSpPr>
          <p:spPr>
            <a:xfrm>
              <a:off x="3031795"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8" name="Google Shape;728;p2"/>
            <p:cNvSpPr/>
            <p:nvPr/>
          </p:nvSpPr>
          <p:spPr>
            <a:xfrm>
              <a:off x="2903327" y="2292336"/>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9" name="Google Shape;729;p2"/>
            <p:cNvSpPr/>
            <p:nvPr/>
          </p:nvSpPr>
          <p:spPr>
            <a:xfrm>
              <a:off x="3031795"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0" name="Google Shape;730;p2"/>
            <p:cNvSpPr/>
            <p:nvPr/>
          </p:nvSpPr>
          <p:spPr>
            <a:xfrm>
              <a:off x="3095599"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1" name="Google Shape;731;p2"/>
            <p:cNvSpPr/>
            <p:nvPr/>
          </p:nvSpPr>
          <p:spPr>
            <a:xfrm>
              <a:off x="2967544"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2" name="Google Shape;732;p2"/>
            <p:cNvSpPr/>
            <p:nvPr/>
          </p:nvSpPr>
          <p:spPr>
            <a:xfrm>
              <a:off x="2839522" y="2100887"/>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3" name="Google Shape;733;p2"/>
            <p:cNvSpPr/>
            <p:nvPr/>
          </p:nvSpPr>
          <p:spPr>
            <a:xfrm>
              <a:off x="2711466" y="2100475"/>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4" name="Google Shape;734;p2"/>
            <p:cNvSpPr/>
            <p:nvPr/>
          </p:nvSpPr>
          <p:spPr>
            <a:xfrm>
              <a:off x="2647249" y="2164692"/>
              <a:ext cx="38894" cy="38894"/>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5" name="Google Shape;735;p2"/>
            <p:cNvSpPr/>
            <p:nvPr/>
          </p:nvSpPr>
          <p:spPr>
            <a:xfrm>
              <a:off x="2775683"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6" name="Google Shape;736;p2"/>
            <p:cNvSpPr/>
            <p:nvPr/>
          </p:nvSpPr>
          <p:spPr>
            <a:xfrm>
              <a:off x="2839522" y="2356965"/>
              <a:ext cx="38894" cy="38894"/>
            </a:xfrm>
            <a:custGeom>
              <a:avLst/>
              <a:gdLst/>
              <a:ahLst/>
              <a:cxnLst/>
              <a:rect l="l" t="t" r="r" b="b"/>
              <a:pathLst>
                <a:path w="1132" h="1132" extrusionOk="0">
                  <a:moveTo>
                    <a:pt x="560" y="0"/>
                  </a:moveTo>
                  <a:cubicBezTo>
                    <a:pt x="250" y="0"/>
                    <a:pt x="0" y="250"/>
                    <a:pt x="0" y="560"/>
                  </a:cubicBezTo>
                  <a:cubicBezTo>
                    <a:pt x="12" y="881"/>
                    <a:pt x="250" y="1132"/>
                    <a:pt x="560" y="1132"/>
                  </a:cubicBezTo>
                  <a:cubicBezTo>
                    <a:pt x="881"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7" name="Google Shape;737;p2"/>
            <p:cNvSpPr/>
            <p:nvPr/>
          </p:nvSpPr>
          <p:spPr>
            <a:xfrm>
              <a:off x="2711466" y="2356965"/>
              <a:ext cx="38894" cy="38894"/>
            </a:xfrm>
            <a:custGeom>
              <a:avLst/>
              <a:gdLst/>
              <a:ahLst/>
              <a:cxnLst/>
              <a:rect l="l" t="t" r="r" b="b"/>
              <a:pathLst>
                <a:path w="1132" h="1132" extrusionOk="0">
                  <a:moveTo>
                    <a:pt x="572" y="0"/>
                  </a:moveTo>
                  <a:cubicBezTo>
                    <a:pt x="262" y="0"/>
                    <a:pt x="1" y="250"/>
                    <a:pt x="1" y="560"/>
                  </a:cubicBezTo>
                  <a:cubicBezTo>
                    <a:pt x="1" y="870"/>
                    <a:pt x="262"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8" name="Google Shape;738;p2"/>
            <p:cNvSpPr/>
            <p:nvPr/>
          </p:nvSpPr>
          <p:spPr>
            <a:xfrm>
              <a:off x="2647249"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9" name="Google Shape;739;p2"/>
            <p:cNvSpPr/>
            <p:nvPr/>
          </p:nvSpPr>
          <p:spPr>
            <a:xfrm>
              <a:off x="2775683"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0" name="Google Shape;740;p2"/>
            <p:cNvSpPr/>
            <p:nvPr/>
          </p:nvSpPr>
          <p:spPr>
            <a:xfrm>
              <a:off x="2647249" y="2292336"/>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1" name="Google Shape;741;p2"/>
            <p:cNvSpPr/>
            <p:nvPr/>
          </p:nvSpPr>
          <p:spPr>
            <a:xfrm>
              <a:off x="2775683"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2" name="Google Shape;742;p2"/>
            <p:cNvSpPr/>
            <p:nvPr/>
          </p:nvSpPr>
          <p:spPr>
            <a:xfrm>
              <a:off x="2839522"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3" name="Google Shape;743;p2"/>
            <p:cNvSpPr/>
            <p:nvPr/>
          </p:nvSpPr>
          <p:spPr>
            <a:xfrm>
              <a:off x="2711466" y="2228909"/>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4" name="Google Shape;744;p2"/>
            <p:cNvSpPr/>
            <p:nvPr/>
          </p:nvSpPr>
          <p:spPr>
            <a:xfrm>
              <a:off x="2583410" y="2100887"/>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5" name="Google Shape;745;p2"/>
            <p:cNvSpPr/>
            <p:nvPr/>
          </p:nvSpPr>
          <p:spPr>
            <a:xfrm>
              <a:off x="2519193"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6" name="Google Shape;746;p2"/>
            <p:cNvSpPr/>
            <p:nvPr/>
          </p:nvSpPr>
          <p:spPr>
            <a:xfrm>
              <a:off x="2583410" y="2356965"/>
              <a:ext cx="38894" cy="38894"/>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7" name="Google Shape;747;p2"/>
            <p:cNvSpPr/>
            <p:nvPr/>
          </p:nvSpPr>
          <p:spPr>
            <a:xfrm>
              <a:off x="2519193"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8" name="Google Shape;748;p2"/>
            <p:cNvSpPr/>
            <p:nvPr/>
          </p:nvSpPr>
          <p:spPr>
            <a:xfrm>
              <a:off x="2519193"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9" name="Google Shape;749;p2"/>
            <p:cNvSpPr/>
            <p:nvPr/>
          </p:nvSpPr>
          <p:spPr>
            <a:xfrm>
              <a:off x="2583410"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0" name="Google Shape;750;p2"/>
            <p:cNvSpPr/>
            <p:nvPr/>
          </p:nvSpPr>
          <p:spPr>
            <a:xfrm>
              <a:off x="2267204"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1" name="Google Shape;751;p2"/>
            <p:cNvSpPr/>
            <p:nvPr/>
          </p:nvSpPr>
          <p:spPr>
            <a:xfrm>
              <a:off x="2395260" y="-5903"/>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2" name="Google Shape;752;p2"/>
            <p:cNvSpPr/>
            <p:nvPr/>
          </p:nvSpPr>
          <p:spPr>
            <a:xfrm>
              <a:off x="2459065"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3" name="Google Shape;753;p2"/>
            <p:cNvSpPr/>
            <p:nvPr/>
          </p:nvSpPr>
          <p:spPr>
            <a:xfrm>
              <a:off x="2330597" y="186335"/>
              <a:ext cx="38894" cy="38929"/>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4" name="Google Shape;754;p2"/>
            <p:cNvSpPr/>
            <p:nvPr/>
          </p:nvSpPr>
          <p:spPr>
            <a:xfrm>
              <a:off x="2267204"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5" name="Google Shape;755;p2"/>
            <p:cNvSpPr/>
            <p:nvPr/>
          </p:nvSpPr>
          <p:spPr>
            <a:xfrm>
              <a:off x="2395260" y="250174"/>
              <a:ext cx="38482" cy="38894"/>
            </a:xfrm>
            <a:custGeom>
              <a:avLst/>
              <a:gdLst/>
              <a:ahLst/>
              <a:cxnLst/>
              <a:rect l="l" t="t" r="r" b="b"/>
              <a:pathLst>
                <a:path w="1120" h="1132" extrusionOk="0">
                  <a:moveTo>
                    <a:pt x="560" y="0"/>
                  </a:moveTo>
                  <a:cubicBezTo>
                    <a:pt x="250" y="0"/>
                    <a:pt x="0" y="250"/>
                    <a:pt x="0" y="560"/>
                  </a:cubicBezTo>
                  <a:cubicBezTo>
                    <a:pt x="0" y="881"/>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6" name="Google Shape;756;p2"/>
            <p:cNvSpPr/>
            <p:nvPr/>
          </p:nvSpPr>
          <p:spPr>
            <a:xfrm>
              <a:off x="2267204"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7" name="Google Shape;757;p2"/>
            <p:cNvSpPr/>
            <p:nvPr/>
          </p:nvSpPr>
          <p:spPr>
            <a:xfrm>
              <a:off x="2395260" y="121706"/>
              <a:ext cx="38482" cy="38894"/>
            </a:xfrm>
            <a:custGeom>
              <a:avLst/>
              <a:gdLst/>
              <a:ahLst/>
              <a:cxnLst/>
              <a:rect l="l" t="t" r="r" b="b"/>
              <a:pathLst>
                <a:path w="1120" h="1132" extrusionOk="0">
                  <a:moveTo>
                    <a:pt x="560" y="1"/>
                  </a:moveTo>
                  <a:cubicBezTo>
                    <a:pt x="250" y="1"/>
                    <a:pt x="0" y="251"/>
                    <a:pt x="0" y="572"/>
                  </a:cubicBezTo>
                  <a:cubicBezTo>
                    <a:pt x="0" y="894"/>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8" name="Google Shape;758;p2"/>
            <p:cNvSpPr/>
            <p:nvPr/>
          </p:nvSpPr>
          <p:spPr>
            <a:xfrm>
              <a:off x="2459065"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9" name="Google Shape;759;p2"/>
            <p:cNvSpPr/>
            <p:nvPr/>
          </p:nvSpPr>
          <p:spPr>
            <a:xfrm>
              <a:off x="2330597"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0" name="Google Shape;760;p2"/>
            <p:cNvSpPr/>
            <p:nvPr/>
          </p:nvSpPr>
          <p:spPr>
            <a:xfrm>
              <a:off x="2459065"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1" name="Google Shape;761;p2"/>
            <p:cNvSpPr/>
            <p:nvPr/>
          </p:nvSpPr>
          <p:spPr>
            <a:xfrm>
              <a:off x="2330597" y="44244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2" name="Google Shape;762;p2"/>
            <p:cNvSpPr/>
            <p:nvPr/>
          </p:nvSpPr>
          <p:spPr>
            <a:xfrm>
              <a:off x="2267204"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3" name="Google Shape;763;p2"/>
            <p:cNvSpPr/>
            <p:nvPr/>
          </p:nvSpPr>
          <p:spPr>
            <a:xfrm>
              <a:off x="2395260" y="506252"/>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4" name="Google Shape;764;p2"/>
            <p:cNvSpPr/>
            <p:nvPr/>
          </p:nvSpPr>
          <p:spPr>
            <a:xfrm>
              <a:off x="2267204"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5" name="Google Shape;765;p2"/>
            <p:cNvSpPr/>
            <p:nvPr/>
          </p:nvSpPr>
          <p:spPr>
            <a:xfrm>
              <a:off x="2395260" y="377818"/>
              <a:ext cx="38482" cy="38894"/>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6" name="Google Shape;766;p2"/>
            <p:cNvSpPr/>
            <p:nvPr/>
          </p:nvSpPr>
          <p:spPr>
            <a:xfrm>
              <a:off x="2459065"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7" name="Google Shape;767;p2"/>
            <p:cNvSpPr/>
            <p:nvPr/>
          </p:nvSpPr>
          <p:spPr>
            <a:xfrm>
              <a:off x="2330597" y="314391"/>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8" name="Google Shape;768;p2"/>
            <p:cNvSpPr/>
            <p:nvPr/>
          </p:nvSpPr>
          <p:spPr>
            <a:xfrm>
              <a:off x="2459065"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9" name="Google Shape;769;p2"/>
            <p:cNvSpPr/>
            <p:nvPr/>
          </p:nvSpPr>
          <p:spPr>
            <a:xfrm>
              <a:off x="2330597"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0" name="Google Shape;770;p2"/>
            <p:cNvSpPr/>
            <p:nvPr/>
          </p:nvSpPr>
          <p:spPr>
            <a:xfrm>
              <a:off x="2267204"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1" name="Google Shape;771;p2"/>
            <p:cNvSpPr/>
            <p:nvPr/>
          </p:nvSpPr>
          <p:spPr>
            <a:xfrm>
              <a:off x="2395260" y="762330"/>
              <a:ext cx="38482" cy="38929"/>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2" name="Google Shape;772;p2"/>
            <p:cNvSpPr/>
            <p:nvPr/>
          </p:nvSpPr>
          <p:spPr>
            <a:xfrm>
              <a:off x="2267204"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3" name="Google Shape;773;p2"/>
            <p:cNvSpPr/>
            <p:nvPr/>
          </p:nvSpPr>
          <p:spPr>
            <a:xfrm>
              <a:off x="2395260" y="634308"/>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4" name="Google Shape;774;p2"/>
            <p:cNvSpPr/>
            <p:nvPr/>
          </p:nvSpPr>
          <p:spPr>
            <a:xfrm>
              <a:off x="2459065"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5" name="Google Shape;775;p2"/>
            <p:cNvSpPr/>
            <p:nvPr/>
          </p:nvSpPr>
          <p:spPr>
            <a:xfrm>
              <a:off x="2330597" y="570881"/>
              <a:ext cx="38894" cy="38482"/>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6" name="Google Shape;776;p2"/>
            <p:cNvSpPr/>
            <p:nvPr/>
          </p:nvSpPr>
          <p:spPr>
            <a:xfrm>
              <a:off x="2459065"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7" name="Google Shape;777;p2"/>
            <p:cNvSpPr/>
            <p:nvPr/>
          </p:nvSpPr>
          <p:spPr>
            <a:xfrm>
              <a:off x="2330597"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8" name="Google Shape;778;p2"/>
            <p:cNvSpPr/>
            <p:nvPr/>
          </p:nvSpPr>
          <p:spPr>
            <a:xfrm>
              <a:off x="2267204"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9" name="Google Shape;779;p2"/>
            <p:cNvSpPr/>
            <p:nvPr/>
          </p:nvSpPr>
          <p:spPr>
            <a:xfrm>
              <a:off x="2395260" y="1018854"/>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0" name="Google Shape;780;p2"/>
            <p:cNvSpPr/>
            <p:nvPr/>
          </p:nvSpPr>
          <p:spPr>
            <a:xfrm>
              <a:off x="2267204"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1" name="Google Shape;781;p2"/>
            <p:cNvSpPr/>
            <p:nvPr/>
          </p:nvSpPr>
          <p:spPr>
            <a:xfrm>
              <a:off x="2395260" y="890386"/>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2" name="Google Shape;782;p2"/>
            <p:cNvSpPr/>
            <p:nvPr/>
          </p:nvSpPr>
          <p:spPr>
            <a:xfrm>
              <a:off x="2459065"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3" name="Google Shape;783;p2"/>
            <p:cNvSpPr/>
            <p:nvPr/>
          </p:nvSpPr>
          <p:spPr>
            <a:xfrm>
              <a:off x="2330597" y="82699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4" name="Google Shape;784;p2"/>
            <p:cNvSpPr/>
            <p:nvPr/>
          </p:nvSpPr>
          <p:spPr>
            <a:xfrm>
              <a:off x="2459065"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5" name="Google Shape;785;p2"/>
            <p:cNvSpPr/>
            <p:nvPr/>
          </p:nvSpPr>
          <p:spPr>
            <a:xfrm>
              <a:off x="2330597" y="1210714"/>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6" name="Google Shape;786;p2"/>
            <p:cNvSpPr/>
            <p:nvPr/>
          </p:nvSpPr>
          <p:spPr>
            <a:xfrm>
              <a:off x="2267204"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7" name="Google Shape;787;p2"/>
            <p:cNvSpPr/>
            <p:nvPr/>
          </p:nvSpPr>
          <p:spPr>
            <a:xfrm>
              <a:off x="2395260" y="1274519"/>
              <a:ext cx="38482" cy="38894"/>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8" name="Google Shape;788;p2"/>
            <p:cNvSpPr/>
            <p:nvPr/>
          </p:nvSpPr>
          <p:spPr>
            <a:xfrm>
              <a:off x="2267204"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9" name="Google Shape;789;p2"/>
            <p:cNvSpPr/>
            <p:nvPr/>
          </p:nvSpPr>
          <p:spPr>
            <a:xfrm>
              <a:off x="2395260" y="1146463"/>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0" name="Google Shape;790;p2"/>
            <p:cNvSpPr/>
            <p:nvPr/>
          </p:nvSpPr>
          <p:spPr>
            <a:xfrm>
              <a:off x="2459065"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1" name="Google Shape;791;p2"/>
            <p:cNvSpPr/>
            <p:nvPr/>
          </p:nvSpPr>
          <p:spPr>
            <a:xfrm>
              <a:off x="2330597" y="1082659"/>
              <a:ext cx="38894" cy="38894"/>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2" name="Google Shape;792;p2"/>
            <p:cNvSpPr/>
            <p:nvPr/>
          </p:nvSpPr>
          <p:spPr>
            <a:xfrm>
              <a:off x="2459065"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3" name="Google Shape;793;p2"/>
            <p:cNvSpPr/>
            <p:nvPr/>
          </p:nvSpPr>
          <p:spPr>
            <a:xfrm>
              <a:off x="2330597" y="1467204"/>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4" name="Google Shape;794;p2"/>
            <p:cNvSpPr/>
            <p:nvPr/>
          </p:nvSpPr>
          <p:spPr>
            <a:xfrm>
              <a:off x="2267204"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5" name="Google Shape;795;p2"/>
            <p:cNvSpPr/>
            <p:nvPr/>
          </p:nvSpPr>
          <p:spPr>
            <a:xfrm>
              <a:off x="2395260" y="153100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6" name="Google Shape;796;p2"/>
            <p:cNvSpPr/>
            <p:nvPr/>
          </p:nvSpPr>
          <p:spPr>
            <a:xfrm>
              <a:off x="2267204"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7" name="Google Shape;797;p2"/>
            <p:cNvSpPr/>
            <p:nvPr/>
          </p:nvSpPr>
          <p:spPr>
            <a:xfrm>
              <a:off x="2395260" y="1402575"/>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8" name="Google Shape;798;p2"/>
            <p:cNvSpPr/>
            <p:nvPr/>
          </p:nvSpPr>
          <p:spPr>
            <a:xfrm>
              <a:off x="2459065"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9" name="Google Shape;799;p2"/>
            <p:cNvSpPr/>
            <p:nvPr/>
          </p:nvSpPr>
          <p:spPr>
            <a:xfrm>
              <a:off x="2330597" y="133873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0" name="Google Shape;800;p2"/>
            <p:cNvSpPr/>
            <p:nvPr/>
          </p:nvSpPr>
          <p:spPr>
            <a:xfrm>
              <a:off x="2459065"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1" name="Google Shape;801;p2"/>
            <p:cNvSpPr/>
            <p:nvPr/>
          </p:nvSpPr>
          <p:spPr>
            <a:xfrm>
              <a:off x="2330597" y="172328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2" name="Google Shape;802;p2"/>
            <p:cNvSpPr/>
            <p:nvPr/>
          </p:nvSpPr>
          <p:spPr>
            <a:xfrm>
              <a:off x="2267204" y="1787121"/>
              <a:ext cx="38894" cy="38894"/>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3" name="Google Shape;803;p2"/>
            <p:cNvSpPr/>
            <p:nvPr/>
          </p:nvSpPr>
          <p:spPr>
            <a:xfrm>
              <a:off x="2395260" y="1787121"/>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4" name="Google Shape;804;p2"/>
            <p:cNvSpPr/>
            <p:nvPr/>
          </p:nvSpPr>
          <p:spPr>
            <a:xfrm>
              <a:off x="2267204"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5" name="Google Shape;805;p2"/>
            <p:cNvSpPr/>
            <p:nvPr/>
          </p:nvSpPr>
          <p:spPr>
            <a:xfrm>
              <a:off x="2395260" y="1659065"/>
              <a:ext cx="38482" cy="38894"/>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6" name="Google Shape;806;p2"/>
            <p:cNvSpPr/>
            <p:nvPr/>
          </p:nvSpPr>
          <p:spPr>
            <a:xfrm>
              <a:off x="2459065"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7" name="Google Shape;807;p2"/>
            <p:cNvSpPr/>
            <p:nvPr/>
          </p:nvSpPr>
          <p:spPr>
            <a:xfrm>
              <a:off x="2330597"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8" name="Google Shape;808;p2"/>
            <p:cNvSpPr/>
            <p:nvPr/>
          </p:nvSpPr>
          <p:spPr>
            <a:xfrm>
              <a:off x="2459065"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9" name="Google Shape;809;p2"/>
            <p:cNvSpPr/>
            <p:nvPr/>
          </p:nvSpPr>
          <p:spPr>
            <a:xfrm>
              <a:off x="2330597" y="1979359"/>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0" name="Google Shape;810;p2"/>
            <p:cNvSpPr/>
            <p:nvPr/>
          </p:nvSpPr>
          <p:spPr>
            <a:xfrm>
              <a:off x="2267204"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1" name="Google Shape;811;p2"/>
            <p:cNvSpPr/>
            <p:nvPr/>
          </p:nvSpPr>
          <p:spPr>
            <a:xfrm>
              <a:off x="2395260" y="2043611"/>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2" name="Google Shape;812;p2"/>
            <p:cNvSpPr/>
            <p:nvPr/>
          </p:nvSpPr>
          <p:spPr>
            <a:xfrm>
              <a:off x="2267204"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3" name="Google Shape;813;p2"/>
            <p:cNvSpPr/>
            <p:nvPr/>
          </p:nvSpPr>
          <p:spPr>
            <a:xfrm>
              <a:off x="2395260" y="1915143"/>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4" name="Google Shape;814;p2"/>
            <p:cNvSpPr/>
            <p:nvPr/>
          </p:nvSpPr>
          <p:spPr>
            <a:xfrm>
              <a:off x="2459065"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5" name="Google Shape;815;p2"/>
            <p:cNvSpPr/>
            <p:nvPr/>
          </p:nvSpPr>
          <p:spPr>
            <a:xfrm>
              <a:off x="2330597"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6" name="Google Shape;816;p2"/>
            <p:cNvSpPr/>
            <p:nvPr/>
          </p:nvSpPr>
          <p:spPr>
            <a:xfrm>
              <a:off x="2011127"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7" name="Google Shape;817;p2"/>
            <p:cNvSpPr/>
            <p:nvPr/>
          </p:nvSpPr>
          <p:spPr>
            <a:xfrm>
              <a:off x="2138736"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8" name="Google Shape;818;p2"/>
            <p:cNvSpPr/>
            <p:nvPr/>
          </p:nvSpPr>
          <p:spPr>
            <a:xfrm>
              <a:off x="2202987"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9" name="Google Shape;819;p2"/>
            <p:cNvSpPr/>
            <p:nvPr/>
          </p:nvSpPr>
          <p:spPr>
            <a:xfrm>
              <a:off x="2074931" y="186335"/>
              <a:ext cx="38894" cy="38929"/>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2" y="870"/>
                    <a:pt x="1132" y="561"/>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0" name="Google Shape;820;p2"/>
            <p:cNvSpPr/>
            <p:nvPr/>
          </p:nvSpPr>
          <p:spPr>
            <a:xfrm>
              <a:off x="2011127"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1" name="Google Shape;821;p2"/>
            <p:cNvSpPr/>
            <p:nvPr/>
          </p:nvSpPr>
          <p:spPr>
            <a:xfrm>
              <a:off x="2138736" y="250174"/>
              <a:ext cx="38894" cy="38894"/>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2" name="Google Shape;822;p2"/>
            <p:cNvSpPr/>
            <p:nvPr/>
          </p:nvSpPr>
          <p:spPr>
            <a:xfrm>
              <a:off x="2011127"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3" name="Google Shape;823;p2"/>
            <p:cNvSpPr/>
            <p:nvPr/>
          </p:nvSpPr>
          <p:spPr>
            <a:xfrm>
              <a:off x="2138736" y="121706"/>
              <a:ext cx="38894" cy="38894"/>
            </a:xfrm>
            <a:custGeom>
              <a:avLst/>
              <a:gdLst/>
              <a:ahLst/>
              <a:cxnLst/>
              <a:rect l="l" t="t" r="r" b="b"/>
              <a:pathLst>
                <a:path w="1132" h="1132" extrusionOk="0">
                  <a:moveTo>
                    <a:pt x="572" y="1"/>
                  </a:moveTo>
                  <a:cubicBezTo>
                    <a:pt x="263" y="1"/>
                    <a:pt x="1" y="251"/>
                    <a:pt x="1" y="572"/>
                  </a:cubicBezTo>
                  <a:cubicBezTo>
                    <a:pt x="25"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4" name="Google Shape;824;p2"/>
            <p:cNvSpPr/>
            <p:nvPr/>
          </p:nvSpPr>
          <p:spPr>
            <a:xfrm>
              <a:off x="2202987"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5" name="Google Shape;825;p2"/>
            <p:cNvSpPr/>
            <p:nvPr/>
          </p:nvSpPr>
          <p:spPr>
            <a:xfrm>
              <a:off x="2074931" y="58314"/>
              <a:ext cx="38894" cy="38894"/>
            </a:xfrm>
            <a:custGeom>
              <a:avLst/>
              <a:gdLst/>
              <a:ahLst/>
              <a:cxnLst/>
              <a:rect l="l" t="t" r="r" b="b"/>
              <a:pathLst>
                <a:path w="1132" h="1132" extrusionOk="0">
                  <a:moveTo>
                    <a:pt x="572" y="0"/>
                  </a:moveTo>
                  <a:cubicBezTo>
                    <a:pt x="250" y="0"/>
                    <a:pt x="0" y="250"/>
                    <a:pt x="0" y="572"/>
                  </a:cubicBezTo>
                  <a:cubicBezTo>
                    <a:pt x="0" y="881"/>
                    <a:pt x="250" y="1131"/>
                    <a:pt x="572" y="1131"/>
                  </a:cubicBezTo>
                  <a:cubicBezTo>
                    <a:pt x="881" y="1131"/>
                    <a:pt x="1132" y="881"/>
                    <a:pt x="1132" y="572"/>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6" name="Google Shape;826;p2"/>
            <p:cNvSpPr/>
            <p:nvPr/>
          </p:nvSpPr>
          <p:spPr>
            <a:xfrm>
              <a:off x="2202987"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7" name="Google Shape;827;p2"/>
            <p:cNvSpPr/>
            <p:nvPr/>
          </p:nvSpPr>
          <p:spPr>
            <a:xfrm>
              <a:off x="2074931" y="442447"/>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8" name="Google Shape;828;p2"/>
            <p:cNvSpPr/>
            <p:nvPr/>
          </p:nvSpPr>
          <p:spPr>
            <a:xfrm>
              <a:off x="2011127"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9" name="Google Shape;829;p2"/>
            <p:cNvSpPr/>
            <p:nvPr/>
          </p:nvSpPr>
          <p:spPr>
            <a:xfrm>
              <a:off x="2138736" y="506252"/>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0" name="Google Shape;830;p2"/>
            <p:cNvSpPr/>
            <p:nvPr/>
          </p:nvSpPr>
          <p:spPr>
            <a:xfrm>
              <a:off x="2011127"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1" name="Google Shape;831;p2"/>
            <p:cNvSpPr/>
            <p:nvPr/>
          </p:nvSpPr>
          <p:spPr>
            <a:xfrm>
              <a:off x="2138736" y="377818"/>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2" name="Google Shape;832;p2"/>
            <p:cNvSpPr/>
            <p:nvPr/>
          </p:nvSpPr>
          <p:spPr>
            <a:xfrm>
              <a:off x="2202987" y="31397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3" name="Google Shape;833;p2"/>
            <p:cNvSpPr/>
            <p:nvPr/>
          </p:nvSpPr>
          <p:spPr>
            <a:xfrm>
              <a:off x="2074931" y="314391"/>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4" name="Google Shape;834;p2"/>
            <p:cNvSpPr/>
            <p:nvPr/>
          </p:nvSpPr>
          <p:spPr>
            <a:xfrm>
              <a:off x="2202987"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5" name="Google Shape;835;p2"/>
            <p:cNvSpPr/>
            <p:nvPr/>
          </p:nvSpPr>
          <p:spPr>
            <a:xfrm>
              <a:off x="2074931" y="698525"/>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6" name="Google Shape;836;p2"/>
            <p:cNvSpPr/>
            <p:nvPr/>
          </p:nvSpPr>
          <p:spPr>
            <a:xfrm>
              <a:off x="2011127"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7" name="Google Shape;837;p2"/>
            <p:cNvSpPr/>
            <p:nvPr/>
          </p:nvSpPr>
          <p:spPr>
            <a:xfrm>
              <a:off x="2138736" y="762330"/>
              <a:ext cx="38894" cy="38929"/>
            </a:xfrm>
            <a:custGeom>
              <a:avLst/>
              <a:gdLst/>
              <a:ahLst/>
              <a:cxnLst/>
              <a:rect l="l" t="t" r="r" b="b"/>
              <a:pathLst>
                <a:path w="1132" h="1133"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8" name="Google Shape;838;p2"/>
            <p:cNvSpPr/>
            <p:nvPr/>
          </p:nvSpPr>
          <p:spPr>
            <a:xfrm>
              <a:off x="2011127"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9" name="Google Shape;839;p2"/>
            <p:cNvSpPr/>
            <p:nvPr/>
          </p:nvSpPr>
          <p:spPr>
            <a:xfrm>
              <a:off x="2138736"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0" name="Google Shape;840;p2"/>
            <p:cNvSpPr/>
            <p:nvPr/>
          </p:nvSpPr>
          <p:spPr>
            <a:xfrm>
              <a:off x="2202987"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1" name="Google Shape;841;p2"/>
            <p:cNvSpPr/>
            <p:nvPr/>
          </p:nvSpPr>
          <p:spPr>
            <a:xfrm>
              <a:off x="2074931" y="570881"/>
              <a:ext cx="38894" cy="38482"/>
            </a:xfrm>
            <a:custGeom>
              <a:avLst/>
              <a:gdLst/>
              <a:ahLst/>
              <a:cxnLst/>
              <a:rect l="l" t="t" r="r" b="b"/>
              <a:pathLst>
                <a:path w="1132" h="1120" extrusionOk="0">
                  <a:moveTo>
                    <a:pt x="572" y="1"/>
                  </a:moveTo>
                  <a:cubicBezTo>
                    <a:pt x="250" y="1"/>
                    <a:pt x="0" y="251"/>
                    <a:pt x="0" y="560"/>
                  </a:cubicBezTo>
                  <a:cubicBezTo>
                    <a:pt x="0" y="870"/>
                    <a:pt x="250" y="1120"/>
                    <a:pt x="572" y="1120"/>
                  </a:cubicBezTo>
                  <a:cubicBezTo>
                    <a:pt x="881" y="1120"/>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2" name="Google Shape;842;p2"/>
            <p:cNvSpPr/>
            <p:nvPr/>
          </p:nvSpPr>
          <p:spPr>
            <a:xfrm>
              <a:off x="2202987"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3" name="Google Shape;843;p2"/>
            <p:cNvSpPr/>
            <p:nvPr/>
          </p:nvSpPr>
          <p:spPr>
            <a:xfrm>
              <a:off x="2074931" y="954603"/>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4" name="Google Shape;844;p2"/>
            <p:cNvSpPr/>
            <p:nvPr/>
          </p:nvSpPr>
          <p:spPr>
            <a:xfrm>
              <a:off x="2011127"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5" name="Google Shape;845;p2"/>
            <p:cNvSpPr/>
            <p:nvPr/>
          </p:nvSpPr>
          <p:spPr>
            <a:xfrm>
              <a:off x="2138736" y="1018854"/>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6" name="Google Shape;846;p2"/>
            <p:cNvSpPr/>
            <p:nvPr/>
          </p:nvSpPr>
          <p:spPr>
            <a:xfrm>
              <a:off x="2011127"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7" name="Google Shape;847;p2"/>
            <p:cNvSpPr/>
            <p:nvPr/>
          </p:nvSpPr>
          <p:spPr>
            <a:xfrm>
              <a:off x="2138736"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8" name="Google Shape;848;p2"/>
            <p:cNvSpPr/>
            <p:nvPr/>
          </p:nvSpPr>
          <p:spPr>
            <a:xfrm>
              <a:off x="2202987"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9" name="Google Shape;849;p2"/>
            <p:cNvSpPr/>
            <p:nvPr/>
          </p:nvSpPr>
          <p:spPr>
            <a:xfrm>
              <a:off x="2074931" y="82699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0" name="Google Shape;850;p2"/>
            <p:cNvSpPr/>
            <p:nvPr/>
          </p:nvSpPr>
          <p:spPr>
            <a:xfrm>
              <a:off x="2202987"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1" name="Google Shape;851;p2"/>
            <p:cNvSpPr/>
            <p:nvPr/>
          </p:nvSpPr>
          <p:spPr>
            <a:xfrm>
              <a:off x="2074931" y="1210714"/>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2" name="Google Shape;852;p2"/>
            <p:cNvSpPr/>
            <p:nvPr/>
          </p:nvSpPr>
          <p:spPr>
            <a:xfrm>
              <a:off x="2011127"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3" name="Google Shape;853;p2"/>
            <p:cNvSpPr/>
            <p:nvPr/>
          </p:nvSpPr>
          <p:spPr>
            <a:xfrm>
              <a:off x="2138736" y="1274519"/>
              <a:ext cx="38894" cy="38894"/>
            </a:xfrm>
            <a:custGeom>
              <a:avLst/>
              <a:gdLst/>
              <a:ahLst/>
              <a:cxnLst/>
              <a:rect l="l" t="t" r="r" b="b"/>
              <a:pathLst>
                <a:path w="1132" h="1132" extrusionOk="0">
                  <a:moveTo>
                    <a:pt x="572" y="1"/>
                  </a:moveTo>
                  <a:cubicBezTo>
                    <a:pt x="263" y="1"/>
                    <a:pt x="1" y="251"/>
                    <a:pt x="1" y="560"/>
                  </a:cubicBezTo>
                  <a:cubicBezTo>
                    <a:pt x="25"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4" name="Google Shape;854;p2"/>
            <p:cNvSpPr/>
            <p:nvPr/>
          </p:nvSpPr>
          <p:spPr>
            <a:xfrm>
              <a:off x="2011127"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5" name="Google Shape;855;p2"/>
            <p:cNvSpPr/>
            <p:nvPr/>
          </p:nvSpPr>
          <p:spPr>
            <a:xfrm>
              <a:off x="2138736" y="1146463"/>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6" name="Google Shape;856;p2"/>
            <p:cNvSpPr/>
            <p:nvPr/>
          </p:nvSpPr>
          <p:spPr>
            <a:xfrm>
              <a:off x="2202987"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7" name="Google Shape;857;p2"/>
            <p:cNvSpPr/>
            <p:nvPr/>
          </p:nvSpPr>
          <p:spPr>
            <a:xfrm>
              <a:off x="2074931" y="1082659"/>
              <a:ext cx="38894" cy="38894"/>
            </a:xfrm>
            <a:custGeom>
              <a:avLst/>
              <a:gdLst/>
              <a:ahLst/>
              <a:cxnLst/>
              <a:rect l="l" t="t" r="r" b="b"/>
              <a:pathLst>
                <a:path w="1132" h="1132" extrusionOk="0">
                  <a:moveTo>
                    <a:pt x="572" y="1"/>
                  </a:moveTo>
                  <a:cubicBezTo>
                    <a:pt x="250" y="1"/>
                    <a:pt x="0" y="251"/>
                    <a:pt x="0" y="560"/>
                  </a:cubicBezTo>
                  <a:cubicBezTo>
                    <a:pt x="0" y="870"/>
                    <a:pt x="250" y="1132"/>
                    <a:pt x="572" y="1132"/>
                  </a:cubicBezTo>
                  <a:cubicBezTo>
                    <a:pt x="881" y="1132"/>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8" name="Google Shape;858;p2"/>
            <p:cNvSpPr/>
            <p:nvPr/>
          </p:nvSpPr>
          <p:spPr>
            <a:xfrm>
              <a:off x="2202987"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9" name="Google Shape;859;p2"/>
            <p:cNvSpPr/>
            <p:nvPr/>
          </p:nvSpPr>
          <p:spPr>
            <a:xfrm>
              <a:off x="2074931" y="1467204"/>
              <a:ext cx="38894" cy="38894"/>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0" name="Google Shape;860;p2"/>
            <p:cNvSpPr/>
            <p:nvPr/>
          </p:nvSpPr>
          <p:spPr>
            <a:xfrm>
              <a:off x="2011127"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1" name="Google Shape;861;p2"/>
            <p:cNvSpPr/>
            <p:nvPr/>
          </p:nvSpPr>
          <p:spPr>
            <a:xfrm>
              <a:off x="2138736" y="1531009"/>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2" name="Google Shape;862;p2"/>
            <p:cNvSpPr/>
            <p:nvPr/>
          </p:nvSpPr>
          <p:spPr>
            <a:xfrm>
              <a:off x="2011127"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3" name="Google Shape;863;p2"/>
            <p:cNvSpPr/>
            <p:nvPr/>
          </p:nvSpPr>
          <p:spPr>
            <a:xfrm>
              <a:off x="2138736" y="1402575"/>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4" name="Google Shape;864;p2"/>
            <p:cNvSpPr/>
            <p:nvPr/>
          </p:nvSpPr>
          <p:spPr>
            <a:xfrm>
              <a:off x="2202987" y="1338736"/>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5" name="Google Shape;865;p2"/>
            <p:cNvSpPr/>
            <p:nvPr/>
          </p:nvSpPr>
          <p:spPr>
            <a:xfrm>
              <a:off x="2074931" y="133873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2" y="882"/>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6" name="Google Shape;866;p2"/>
            <p:cNvSpPr/>
            <p:nvPr/>
          </p:nvSpPr>
          <p:spPr>
            <a:xfrm>
              <a:off x="2202987"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7" name="Google Shape;867;p2"/>
            <p:cNvSpPr/>
            <p:nvPr/>
          </p:nvSpPr>
          <p:spPr>
            <a:xfrm>
              <a:off x="2074931" y="1723282"/>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8" name="Google Shape;868;p2"/>
            <p:cNvSpPr/>
            <p:nvPr/>
          </p:nvSpPr>
          <p:spPr>
            <a:xfrm>
              <a:off x="2011127"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9" name="Google Shape;869;p2"/>
            <p:cNvSpPr/>
            <p:nvPr/>
          </p:nvSpPr>
          <p:spPr>
            <a:xfrm>
              <a:off x="2138736" y="1787121"/>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0" name="Google Shape;870;p2"/>
            <p:cNvSpPr/>
            <p:nvPr/>
          </p:nvSpPr>
          <p:spPr>
            <a:xfrm>
              <a:off x="2011127"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1" name="Google Shape;871;p2"/>
            <p:cNvSpPr/>
            <p:nvPr/>
          </p:nvSpPr>
          <p:spPr>
            <a:xfrm>
              <a:off x="2138736" y="1659065"/>
              <a:ext cx="38894" cy="38894"/>
            </a:xfrm>
            <a:custGeom>
              <a:avLst/>
              <a:gdLst/>
              <a:ahLst/>
              <a:cxnLst/>
              <a:rect l="l" t="t" r="r" b="b"/>
              <a:pathLst>
                <a:path w="1132" h="1132" extrusionOk="0">
                  <a:moveTo>
                    <a:pt x="572" y="0"/>
                  </a:moveTo>
                  <a:cubicBezTo>
                    <a:pt x="263" y="0"/>
                    <a:pt x="1" y="250"/>
                    <a:pt x="1" y="560"/>
                  </a:cubicBezTo>
                  <a:cubicBezTo>
                    <a:pt x="25"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2" name="Google Shape;872;p2"/>
            <p:cNvSpPr/>
            <p:nvPr/>
          </p:nvSpPr>
          <p:spPr>
            <a:xfrm>
              <a:off x="2202987"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3" name="Google Shape;873;p2"/>
            <p:cNvSpPr/>
            <p:nvPr/>
          </p:nvSpPr>
          <p:spPr>
            <a:xfrm>
              <a:off x="2074931" y="1594848"/>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4" name="Google Shape;874;p2"/>
            <p:cNvSpPr/>
            <p:nvPr/>
          </p:nvSpPr>
          <p:spPr>
            <a:xfrm>
              <a:off x="2202987"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5" name="Google Shape;875;p2"/>
            <p:cNvSpPr/>
            <p:nvPr/>
          </p:nvSpPr>
          <p:spPr>
            <a:xfrm>
              <a:off x="2074931" y="1979359"/>
              <a:ext cx="38894" cy="38929"/>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6" name="Google Shape;876;p2"/>
            <p:cNvSpPr/>
            <p:nvPr/>
          </p:nvSpPr>
          <p:spPr>
            <a:xfrm>
              <a:off x="2011127"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7" name="Google Shape;877;p2"/>
            <p:cNvSpPr/>
            <p:nvPr/>
          </p:nvSpPr>
          <p:spPr>
            <a:xfrm>
              <a:off x="2138736" y="2043611"/>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 name="Google Shape;878;p2"/>
            <p:cNvSpPr/>
            <p:nvPr/>
          </p:nvSpPr>
          <p:spPr>
            <a:xfrm>
              <a:off x="2011127"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 name="Google Shape;879;p2"/>
            <p:cNvSpPr/>
            <p:nvPr/>
          </p:nvSpPr>
          <p:spPr>
            <a:xfrm>
              <a:off x="2138736" y="1915143"/>
              <a:ext cx="38894" cy="38894"/>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 name="Google Shape;880;p2"/>
            <p:cNvSpPr/>
            <p:nvPr/>
          </p:nvSpPr>
          <p:spPr>
            <a:xfrm>
              <a:off x="2202987"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 name="Google Shape;881;p2"/>
            <p:cNvSpPr/>
            <p:nvPr/>
          </p:nvSpPr>
          <p:spPr>
            <a:xfrm>
              <a:off x="2074931" y="185133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 name="Google Shape;882;p2"/>
            <p:cNvSpPr/>
            <p:nvPr/>
          </p:nvSpPr>
          <p:spPr>
            <a:xfrm>
              <a:off x="1755015"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 name="Google Shape;883;p2"/>
            <p:cNvSpPr/>
            <p:nvPr/>
          </p:nvSpPr>
          <p:spPr>
            <a:xfrm>
              <a:off x="1882658" y="-5903"/>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 name="Google Shape;884;p2"/>
            <p:cNvSpPr/>
            <p:nvPr/>
          </p:nvSpPr>
          <p:spPr>
            <a:xfrm>
              <a:off x="1946463" y="186335"/>
              <a:ext cx="38894" cy="38516"/>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 name="Google Shape;885;p2"/>
            <p:cNvSpPr/>
            <p:nvPr/>
          </p:nvSpPr>
          <p:spPr>
            <a:xfrm>
              <a:off x="1818854"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 name="Google Shape;886;p2"/>
            <p:cNvSpPr/>
            <p:nvPr/>
          </p:nvSpPr>
          <p:spPr>
            <a:xfrm>
              <a:off x="1755015"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 name="Google Shape;887;p2"/>
            <p:cNvSpPr/>
            <p:nvPr/>
          </p:nvSpPr>
          <p:spPr>
            <a:xfrm>
              <a:off x="1882658" y="250174"/>
              <a:ext cx="38894" cy="38894"/>
            </a:xfrm>
            <a:custGeom>
              <a:avLst/>
              <a:gdLst/>
              <a:ahLst/>
              <a:cxnLst/>
              <a:rect l="l" t="t" r="r" b="b"/>
              <a:pathLst>
                <a:path w="1132" h="1132" extrusionOk="0">
                  <a:moveTo>
                    <a:pt x="572" y="0"/>
                  </a:moveTo>
                  <a:cubicBezTo>
                    <a:pt x="251" y="0"/>
                    <a:pt x="0" y="250"/>
                    <a:pt x="0" y="560"/>
                  </a:cubicBezTo>
                  <a:cubicBezTo>
                    <a:pt x="0"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 name="Google Shape;888;p2"/>
            <p:cNvSpPr/>
            <p:nvPr/>
          </p:nvSpPr>
          <p:spPr>
            <a:xfrm>
              <a:off x="1755015"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9" name="Google Shape;889;p2"/>
            <p:cNvSpPr/>
            <p:nvPr/>
          </p:nvSpPr>
          <p:spPr>
            <a:xfrm>
              <a:off x="1882658" y="121706"/>
              <a:ext cx="38894" cy="38894"/>
            </a:xfrm>
            <a:custGeom>
              <a:avLst/>
              <a:gdLst/>
              <a:ahLst/>
              <a:cxnLst/>
              <a:rect l="l" t="t" r="r" b="b"/>
              <a:pathLst>
                <a:path w="1132" h="1132" extrusionOk="0">
                  <a:moveTo>
                    <a:pt x="572" y="1"/>
                  </a:moveTo>
                  <a:cubicBezTo>
                    <a:pt x="251" y="1"/>
                    <a:pt x="0" y="251"/>
                    <a:pt x="0" y="572"/>
                  </a:cubicBezTo>
                  <a:cubicBezTo>
                    <a:pt x="0"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0" name="Google Shape;890;p2"/>
            <p:cNvSpPr/>
            <p:nvPr/>
          </p:nvSpPr>
          <p:spPr>
            <a:xfrm>
              <a:off x="1946463" y="58314"/>
              <a:ext cx="38894" cy="38894"/>
            </a:xfrm>
            <a:custGeom>
              <a:avLst/>
              <a:gdLst/>
              <a:ahLst/>
              <a:cxnLst/>
              <a:rect l="l" t="t" r="r" b="b"/>
              <a:pathLst>
                <a:path w="1132" h="1132" extrusionOk="0">
                  <a:moveTo>
                    <a:pt x="572" y="0"/>
                  </a:moveTo>
                  <a:cubicBezTo>
                    <a:pt x="263" y="0"/>
                    <a:pt x="1" y="250"/>
                    <a:pt x="1" y="572"/>
                  </a:cubicBezTo>
                  <a:cubicBezTo>
                    <a:pt x="25"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1" name="Google Shape;891;p2"/>
            <p:cNvSpPr/>
            <p:nvPr/>
          </p:nvSpPr>
          <p:spPr>
            <a:xfrm>
              <a:off x="1818854"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2" name="Google Shape;892;p2"/>
            <p:cNvSpPr/>
            <p:nvPr/>
          </p:nvSpPr>
          <p:spPr>
            <a:xfrm>
              <a:off x="1946463" y="442447"/>
              <a:ext cx="38894" cy="38894"/>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3" name="Google Shape;893;p2"/>
            <p:cNvSpPr/>
            <p:nvPr/>
          </p:nvSpPr>
          <p:spPr>
            <a:xfrm>
              <a:off x="1818854"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4" name="Google Shape;894;p2"/>
            <p:cNvSpPr/>
            <p:nvPr/>
          </p:nvSpPr>
          <p:spPr>
            <a:xfrm>
              <a:off x="1755015"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5" name="Google Shape;895;p2"/>
            <p:cNvSpPr/>
            <p:nvPr/>
          </p:nvSpPr>
          <p:spPr>
            <a:xfrm>
              <a:off x="1882658" y="506252"/>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6" name="Google Shape;896;p2"/>
            <p:cNvSpPr/>
            <p:nvPr/>
          </p:nvSpPr>
          <p:spPr>
            <a:xfrm>
              <a:off x="1755015"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7" name="Google Shape;897;p2"/>
            <p:cNvSpPr/>
            <p:nvPr/>
          </p:nvSpPr>
          <p:spPr>
            <a:xfrm>
              <a:off x="1882658" y="377818"/>
              <a:ext cx="38894" cy="38894"/>
            </a:xfrm>
            <a:custGeom>
              <a:avLst/>
              <a:gdLst/>
              <a:ahLst/>
              <a:cxnLst/>
              <a:rect l="l" t="t" r="r" b="b"/>
              <a:pathLst>
                <a:path w="1132" h="1132" extrusionOk="0">
                  <a:moveTo>
                    <a:pt x="572" y="0"/>
                  </a:moveTo>
                  <a:cubicBezTo>
                    <a:pt x="251" y="0"/>
                    <a:pt x="0" y="262"/>
                    <a:pt x="0" y="572"/>
                  </a:cubicBezTo>
                  <a:cubicBezTo>
                    <a:pt x="0"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8" name="Google Shape;898;p2"/>
            <p:cNvSpPr/>
            <p:nvPr/>
          </p:nvSpPr>
          <p:spPr>
            <a:xfrm>
              <a:off x="1946463" y="313979"/>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9" name="Google Shape;899;p2"/>
            <p:cNvSpPr/>
            <p:nvPr/>
          </p:nvSpPr>
          <p:spPr>
            <a:xfrm>
              <a:off x="1818854"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0" name="Google Shape;900;p2"/>
            <p:cNvSpPr/>
            <p:nvPr/>
          </p:nvSpPr>
          <p:spPr>
            <a:xfrm>
              <a:off x="1946463" y="698525"/>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1" name="Google Shape;901;p2"/>
            <p:cNvSpPr/>
            <p:nvPr/>
          </p:nvSpPr>
          <p:spPr>
            <a:xfrm>
              <a:off x="1818854"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2" name="Google Shape;902;p2"/>
            <p:cNvSpPr/>
            <p:nvPr/>
          </p:nvSpPr>
          <p:spPr>
            <a:xfrm>
              <a:off x="1755015"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3" name="Google Shape;903;p2"/>
            <p:cNvSpPr/>
            <p:nvPr/>
          </p:nvSpPr>
          <p:spPr>
            <a:xfrm>
              <a:off x="1882658" y="762330"/>
              <a:ext cx="38894" cy="38929"/>
            </a:xfrm>
            <a:custGeom>
              <a:avLst/>
              <a:gdLst/>
              <a:ahLst/>
              <a:cxnLst/>
              <a:rect l="l" t="t" r="r" b="b"/>
              <a:pathLst>
                <a:path w="1132" h="1133" extrusionOk="0">
                  <a:moveTo>
                    <a:pt x="572" y="1"/>
                  </a:moveTo>
                  <a:cubicBezTo>
                    <a:pt x="251" y="1"/>
                    <a:pt x="0" y="263"/>
                    <a:pt x="0" y="572"/>
                  </a:cubicBezTo>
                  <a:cubicBezTo>
                    <a:pt x="0"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4" name="Google Shape;904;p2"/>
            <p:cNvSpPr/>
            <p:nvPr/>
          </p:nvSpPr>
          <p:spPr>
            <a:xfrm>
              <a:off x="1755015"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5" name="Google Shape;905;p2"/>
            <p:cNvSpPr/>
            <p:nvPr/>
          </p:nvSpPr>
          <p:spPr>
            <a:xfrm>
              <a:off x="1882658" y="634308"/>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6" name="Google Shape;906;p2"/>
            <p:cNvSpPr/>
            <p:nvPr/>
          </p:nvSpPr>
          <p:spPr>
            <a:xfrm>
              <a:off x="1946463" y="570091"/>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7" name="Google Shape;907;p2"/>
            <p:cNvSpPr/>
            <p:nvPr/>
          </p:nvSpPr>
          <p:spPr>
            <a:xfrm>
              <a:off x="1818854"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8" name="Google Shape;908;p2"/>
            <p:cNvSpPr/>
            <p:nvPr/>
          </p:nvSpPr>
          <p:spPr>
            <a:xfrm>
              <a:off x="1946463" y="954603"/>
              <a:ext cx="38894" cy="38894"/>
            </a:xfrm>
            <a:custGeom>
              <a:avLst/>
              <a:gdLst/>
              <a:ahLst/>
              <a:cxnLst/>
              <a:rect l="l" t="t" r="r" b="b"/>
              <a:pathLst>
                <a:path w="1132" h="1132"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9" name="Google Shape;909;p2"/>
            <p:cNvSpPr/>
            <p:nvPr/>
          </p:nvSpPr>
          <p:spPr>
            <a:xfrm>
              <a:off x="1818854"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0" name="Google Shape;910;p2"/>
            <p:cNvSpPr/>
            <p:nvPr/>
          </p:nvSpPr>
          <p:spPr>
            <a:xfrm>
              <a:off x="1755015"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1" name="Google Shape;911;p2"/>
            <p:cNvSpPr/>
            <p:nvPr/>
          </p:nvSpPr>
          <p:spPr>
            <a:xfrm>
              <a:off x="1882658" y="1018854"/>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2" name="Google Shape;912;p2"/>
            <p:cNvSpPr/>
            <p:nvPr/>
          </p:nvSpPr>
          <p:spPr>
            <a:xfrm>
              <a:off x="1755015"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3" name="Google Shape;913;p2"/>
            <p:cNvSpPr/>
            <p:nvPr/>
          </p:nvSpPr>
          <p:spPr>
            <a:xfrm>
              <a:off x="1882658" y="890386"/>
              <a:ext cx="38894" cy="38894"/>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4" name="Google Shape;914;p2"/>
            <p:cNvSpPr/>
            <p:nvPr/>
          </p:nvSpPr>
          <p:spPr>
            <a:xfrm>
              <a:off x="1946463" y="82658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5" name="Google Shape;915;p2"/>
            <p:cNvSpPr/>
            <p:nvPr/>
          </p:nvSpPr>
          <p:spPr>
            <a:xfrm>
              <a:off x="1818854"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6" name="Google Shape;916;p2"/>
            <p:cNvSpPr/>
            <p:nvPr/>
          </p:nvSpPr>
          <p:spPr>
            <a:xfrm>
              <a:off x="1946463" y="1210302"/>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7" name="Google Shape;917;p2"/>
            <p:cNvSpPr/>
            <p:nvPr/>
          </p:nvSpPr>
          <p:spPr>
            <a:xfrm>
              <a:off x="1818854"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8" name="Google Shape;918;p2"/>
            <p:cNvSpPr/>
            <p:nvPr/>
          </p:nvSpPr>
          <p:spPr>
            <a:xfrm>
              <a:off x="1755015"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9" name="Google Shape;919;p2"/>
            <p:cNvSpPr/>
            <p:nvPr/>
          </p:nvSpPr>
          <p:spPr>
            <a:xfrm>
              <a:off x="1882658" y="1274519"/>
              <a:ext cx="38894" cy="38894"/>
            </a:xfrm>
            <a:custGeom>
              <a:avLst/>
              <a:gdLst/>
              <a:ahLst/>
              <a:cxnLst/>
              <a:rect l="l" t="t" r="r" b="b"/>
              <a:pathLst>
                <a:path w="1132" h="1132" extrusionOk="0">
                  <a:moveTo>
                    <a:pt x="572" y="1"/>
                  </a:moveTo>
                  <a:cubicBezTo>
                    <a:pt x="251" y="1"/>
                    <a:pt x="0" y="251"/>
                    <a:pt x="0" y="560"/>
                  </a:cubicBezTo>
                  <a:cubicBezTo>
                    <a:pt x="0"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0" name="Google Shape;920;p2"/>
            <p:cNvSpPr/>
            <p:nvPr/>
          </p:nvSpPr>
          <p:spPr>
            <a:xfrm>
              <a:off x="1755015"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1" name="Google Shape;921;p2"/>
            <p:cNvSpPr/>
            <p:nvPr/>
          </p:nvSpPr>
          <p:spPr>
            <a:xfrm>
              <a:off x="1882658" y="1146463"/>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2" name="Google Shape;922;p2"/>
            <p:cNvSpPr/>
            <p:nvPr/>
          </p:nvSpPr>
          <p:spPr>
            <a:xfrm>
              <a:off x="1946463" y="1082659"/>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3" name="Google Shape;923;p2"/>
            <p:cNvSpPr/>
            <p:nvPr/>
          </p:nvSpPr>
          <p:spPr>
            <a:xfrm>
              <a:off x="1818854"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4" name="Google Shape;924;p2"/>
            <p:cNvSpPr/>
            <p:nvPr/>
          </p:nvSpPr>
          <p:spPr>
            <a:xfrm>
              <a:off x="1946463" y="1466792"/>
              <a:ext cx="38894" cy="38894"/>
            </a:xfrm>
            <a:custGeom>
              <a:avLst/>
              <a:gdLst/>
              <a:ahLst/>
              <a:cxnLst/>
              <a:rect l="l" t="t" r="r" b="b"/>
              <a:pathLst>
                <a:path w="1132" h="1132" extrusionOk="0">
                  <a:moveTo>
                    <a:pt x="572" y="0"/>
                  </a:moveTo>
                  <a:cubicBezTo>
                    <a:pt x="263" y="0"/>
                    <a:pt x="1" y="250"/>
                    <a:pt x="1" y="560"/>
                  </a:cubicBezTo>
                  <a:cubicBezTo>
                    <a:pt x="25" y="893"/>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5" name="Google Shape;925;p2"/>
            <p:cNvSpPr/>
            <p:nvPr/>
          </p:nvSpPr>
          <p:spPr>
            <a:xfrm>
              <a:off x="1818854"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6" name="Google Shape;926;p2"/>
            <p:cNvSpPr/>
            <p:nvPr/>
          </p:nvSpPr>
          <p:spPr>
            <a:xfrm>
              <a:off x="1755015"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7" name="Google Shape;927;p2"/>
            <p:cNvSpPr/>
            <p:nvPr/>
          </p:nvSpPr>
          <p:spPr>
            <a:xfrm>
              <a:off x="1882658" y="1531009"/>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 name="Google Shape;928;p2"/>
            <p:cNvSpPr/>
            <p:nvPr/>
          </p:nvSpPr>
          <p:spPr>
            <a:xfrm>
              <a:off x="1755015"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 name="Google Shape;929;p2"/>
            <p:cNvSpPr/>
            <p:nvPr/>
          </p:nvSpPr>
          <p:spPr>
            <a:xfrm>
              <a:off x="1882658" y="1402575"/>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 name="Google Shape;930;p2"/>
            <p:cNvSpPr/>
            <p:nvPr/>
          </p:nvSpPr>
          <p:spPr>
            <a:xfrm>
              <a:off x="1946463" y="1338736"/>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 name="Google Shape;931;p2"/>
            <p:cNvSpPr/>
            <p:nvPr/>
          </p:nvSpPr>
          <p:spPr>
            <a:xfrm>
              <a:off x="1818854"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 name="Google Shape;932;p2"/>
            <p:cNvSpPr/>
            <p:nvPr/>
          </p:nvSpPr>
          <p:spPr>
            <a:xfrm>
              <a:off x="1946463" y="1722870"/>
              <a:ext cx="38894" cy="38894"/>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 name="Google Shape;933;p2"/>
            <p:cNvSpPr/>
            <p:nvPr/>
          </p:nvSpPr>
          <p:spPr>
            <a:xfrm>
              <a:off x="1818854"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 name="Google Shape;934;p2"/>
            <p:cNvSpPr/>
            <p:nvPr/>
          </p:nvSpPr>
          <p:spPr>
            <a:xfrm>
              <a:off x="1755015"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5" name="Google Shape;935;p2"/>
            <p:cNvSpPr/>
            <p:nvPr/>
          </p:nvSpPr>
          <p:spPr>
            <a:xfrm>
              <a:off x="1882658" y="1787121"/>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6" name="Google Shape;936;p2"/>
            <p:cNvSpPr/>
            <p:nvPr/>
          </p:nvSpPr>
          <p:spPr>
            <a:xfrm>
              <a:off x="1755015"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7" name="Google Shape;937;p2"/>
            <p:cNvSpPr/>
            <p:nvPr/>
          </p:nvSpPr>
          <p:spPr>
            <a:xfrm>
              <a:off x="1882658" y="1659065"/>
              <a:ext cx="38894" cy="38894"/>
            </a:xfrm>
            <a:custGeom>
              <a:avLst/>
              <a:gdLst/>
              <a:ahLst/>
              <a:cxnLst/>
              <a:rect l="l" t="t" r="r" b="b"/>
              <a:pathLst>
                <a:path w="1132" h="1132" extrusionOk="0">
                  <a:moveTo>
                    <a:pt x="572" y="0"/>
                  </a:moveTo>
                  <a:cubicBezTo>
                    <a:pt x="251" y="0"/>
                    <a:pt x="0" y="250"/>
                    <a:pt x="0" y="560"/>
                  </a:cubicBezTo>
                  <a:cubicBezTo>
                    <a:pt x="0"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8" name="Google Shape;938;p2"/>
            <p:cNvSpPr/>
            <p:nvPr/>
          </p:nvSpPr>
          <p:spPr>
            <a:xfrm>
              <a:off x="1946463" y="1594848"/>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9" name="Google Shape;939;p2"/>
            <p:cNvSpPr/>
            <p:nvPr/>
          </p:nvSpPr>
          <p:spPr>
            <a:xfrm>
              <a:off x="1818854"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0" name="Google Shape;940;p2"/>
            <p:cNvSpPr/>
            <p:nvPr/>
          </p:nvSpPr>
          <p:spPr>
            <a:xfrm>
              <a:off x="1946463" y="1978982"/>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1" name="Google Shape;941;p2"/>
            <p:cNvSpPr/>
            <p:nvPr/>
          </p:nvSpPr>
          <p:spPr>
            <a:xfrm>
              <a:off x="1818854"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2" name="Google Shape;942;p2"/>
            <p:cNvSpPr/>
            <p:nvPr/>
          </p:nvSpPr>
          <p:spPr>
            <a:xfrm>
              <a:off x="1755015"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3" name="Google Shape;943;p2"/>
            <p:cNvSpPr/>
            <p:nvPr/>
          </p:nvSpPr>
          <p:spPr>
            <a:xfrm>
              <a:off x="1882658" y="2043611"/>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4" name="Google Shape;944;p2"/>
            <p:cNvSpPr/>
            <p:nvPr/>
          </p:nvSpPr>
          <p:spPr>
            <a:xfrm>
              <a:off x="1755015"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5" name="Google Shape;945;p2"/>
            <p:cNvSpPr/>
            <p:nvPr/>
          </p:nvSpPr>
          <p:spPr>
            <a:xfrm>
              <a:off x="1882658" y="1915143"/>
              <a:ext cx="38894" cy="38894"/>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6" name="Google Shape;946;p2"/>
            <p:cNvSpPr/>
            <p:nvPr/>
          </p:nvSpPr>
          <p:spPr>
            <a:xfrm>
              <a:off x="1946463"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7" name="Google Shape;947;p2"/>
            <p:cNvSpPr/>
            <p:nvPr/>
          </p:nvSpPr>
          <p:spPr>
            <a:xfrm>
              <a:off x="1818854"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8" name="Google Shape;948;p2"/>
            <p:cNvSpPr/>
            <p:nvPr/>
          </p:nvSpPr>
          <p:spPr>
            <a:xfrm>
              <a:off x="1498113" y="-5903"/>
              <a:ext cx="38894" cy="38894"/>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9" name="Google Shape;949;p2"/>
            <p:cNvSpPr/>
            <p:nvPr/>
          </p:nvSpPr>
          <p:spPr>
            <a:xfrm>
              <a:off x="1626581" y="-5903"/>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0" name="Google Shape;950;p2"/>
            <p:cNvSpPr/>
            <p:nvPr/>
          </p:nvSpPr>
          <p:spPr>
            <a:xfrm>
              <a:off x="1690385"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1" name="Google Shape;951;p2"/>
            <p:cNvSpPr/>
            <p:nvPr/>
          </p:nvSpPr>
          <p:spPr>
            <a:xfrm>
              <a:off x="1562742" y="186335"/>
              <a:ext cx="38482" cy="38929"/>
            </a:xfrm>
            <a:custGeom>
              <a:avLst/>
              <a:gdLst/>
              <a:ahLst/>
              <a:cxnLst/>
              <a:rect l="l" t="t" r="r" b="b"/>
              <a:pathLst>
                <a:path w="1120" h="1133" extrusionOk="0">
                  <a:moveTo>
                    <a:pt x="560" y="1"/>
                  </a:moveTo>
                  <a:cubicBezTo>
                    <a:pt x="251" y="1"/>
                    <a:pt x="1" y="251"/>
                    <a:pt x="1" y="561"/>
                  </a:cubicBezTo>
                  <a:cubicBezTo>
                    <a:pt x="1" y="870"/>
                    <a:pt x="251" y="1132"/>
                    <a:pt x="560" y="1132"/>
                  </a:cubicBezTo>
                  <a:cubicBezTo>
                    <a:pt x="870" y="1132"/>
                    <a:pt x="1120" y="870"/>
                    <a:pt x="1120" y="561"/>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2" name="Google Shape;952;p2"/>
            <p:cNvSpPr/>
            <p:nvPr/>
          </p:nvSpPr>
          <p:spPr>
            <a:xfrm>
              <a:off x="1498113" y="250174"/>
              <a:ext cx="38894" cy="38894"/>
            </a:xfrm>
            <a:custGeom>
              <a:avLst/>
              <a:gdLst/>
              <a:ahLst/>
              <a:cxnLst/>
              <a:rect l="l" t="t" r="r" b="b"/>
              <a:pathLst>
                <a:path w="1132" h="1132" extrusionOk="0">
                  <a:moveTo>
                    <a:pt x="572" y="0"/>
                  </a:moveTo>
                  <a:cubicBezTo>
                    <a:pt x="251" y="0"/>
                    <a:pt x="1" y="250"/>
                    <a:pt x="1" y="560"/>
                  </a:cubicBezTo>
                  <a:cubicBezTo>
                    <a:pt x="13" y="881"/>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3" name="Google Shape;953;p2"/>
            <p:cNvSpPr/>
            <p:nvPr/>
          </p:nvSpPr>
          <p:spPr>
            <a:xfrm>
              <a:off x="1626581" y="250174"/>
              <a:ext cx="38894" cy="38894"/>
            </a:xfrm>
            <a:custGeom>
              <a:avLst/>
              <a:gdLst/>
              <a:ahLst/>
              <a:cxnLst/>
              <a:rect l="l" t="t" r="r" b="b"/>
              <a:pathLst>
                <a:path w="1132" h="1132" extrusionOk="0">
                  <a:moveTo>
                    <a:pt x="560" y="0"/>
                  </a:moveTo>
                  <a:cubicBezTo>
                    <a:pt x="250" y="0"/>
                    <a:pt x="0" y="250"/>
                    <a:pt x="0" y="560"/>
                  </a:cubicBezTo>
                  <a:cubicBezTo>
                    <a:pt x="0" y="881"/>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4" name="Google Shape;954;p2"/>
            <p:cNvSpPr/>
            <p:nvPr/>
          </p:nvSpPr>
          <p:spPr>
            <a:xfrm>
              <a:off x="1498113" y="121706"/>
              <a:ext cx="38894" cy="38894"/>
            </a:xfrm>
            <a:custGeom>
              <a:avLst/>
              <a:gdLst/>
              <a:ahLst/>
              <a:cxnLst/>
              <a:rect l="l" t="t" r="r" b="b"/>
              <a:pathLst>
                <a:path w="1132" h="1132" extrusionOk="0">
                  <a:moveTo>
                    <a:pt x="572" y="1"/>
                  </a:moveTo>
                  <a:cubicBezTo>
                    <a:pt x="251" y="1"/>
                    <a:pt x="1" y="251"/>
                    <a:pt x="1" y="572"/>
                  </a:cubicBezTo>
                  <a:cubicBezTo>
                    <a:pt x="13" y="894"/>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5" name="Google Shape;955;p2"/>
            <p:cNvSpPr/>
            <p:nvPr/>
          </p:nvSpPr>
          <p:spPr>
            <a:xfrm>
              <a:off x="1626581" y="121706"/>
              <a:ext cx="38894" cy="38894"/>
            </a:xfrm>
            <a:custGeom>
              <a:avLst/>
              <a:gdLst/>
              <a:ahLst/>
              <a:cxnLst/>
              <a:rect l="l" t="t" r="r" b="b"/>
              <a:pathLst>
                <a:path w="1132" h="1132" extrusionOk="0">
                  <a:moveTo>
                    <a:pt x="560" y="1"/>
                  </a:moveTo>
                  <a:cubicBezTo>
                    <a:pt x="250" y="1"/>
                    <a:pt x="0" y="251"/>
                    <a:pt x="0" y="572"/>
                  </a:cubicBezTo>
                  <a:cubicBezTo>
                    <a:pt x="0" y="894"/>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6" name="Google Shape;956;p2"/>
            <p:cNvSpPr/>
            <p:nvPr/>
          </p:nvSpPr>
          <p:spPr>
            <a:xfrm>
              <a:off x="1690385" y="58314"/>
              <a:ext cx="38894" cy="38894"/>
            </a:xfrm>
            <a:custGeom>
              <a:avLst/>
              <a:gdLst/>
              <a:ahLst/>
              <a:cxnLst/>
              <a:rect l="l" t="t" r="r" b="b"/>
              <a:pathLst>
                <a:path w="1132" h="1132" extrusionOk="0">
                  <a:moveTo>
                    <a:pt x="572" y="0"/>
                  </a:moveTo>
                  <a:cubicBezTo>
                    <a:pt x="251" y="0"/>
                    <a:pt x="1" y="250"/>
                    <a:pt x="1" y="572"/>
                  </a:cubicBezTo>
                  <a:cubicBezTo>
                    <a:pt x="12"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7" name="Google Shape;957;p2"/>
            <p:cNvSpPr/>
            <p:nvPr/>
          </p:nvSpPr>
          <p:spPr>
            <a:xfrm>
              <a:off x="1562742" y="58314"/>
              <a:ext cx="38482" cy="38894"/>
            </a:xfrm>
            <a:custGeom>
              <a:avLst/>
              <a:gdLst/>
              <a:ahLst/>
              <a:cxnLst/>
              <a:rect l="l" t="t" r="r" b="b"/>
              <a:pathLst>
                <a:path w="1120" h="1132" extrusionOk="0">
                  <a:moveTo>
                    <a:pt x="560" y="0"/>
                  </a:moveTo>
                  <a:cubicBezTo>
                    <a:pt x="251" y="0"/>
                    <a:pt x="1" y="250"/>
                    <a:pt x="1" y="572"/>
                  </a:cubicBezTo>
                  <a:cubicBezTo>
                    <a:pt x="1" y="881"/>
                    <a:pt x="251" y="1131"/>
                    <a:pt x="560" y="1131"/>
                  </a:cubicBezTo>
                  <a:cubicBezTo>
                    <a:pt x="870" y="1131"/>
                    <a:pt x="1120" y="881"/>
                    <a:pt x="1120" y="572"/>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8" name="Google Shape;958;p2"/>
            <p:cNvSpPr/>
            <p:nvPr/>
          </p:nvSpPr>
          <p:spPr>
            <a:xfrm>
              <a:off x="1690385" y="442447"/>
              <a:ext cx="38894" cy="38894"/>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9" name="Google Shape;959;p2"/>
            <p:cNvSpPr/>
            <p:nvPr/>
          </p:nvSpPr>
          <p:spPr>
            <a:xfrm>
              <a:off x="1562742" y="442447"/>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0" name="Google Shape;960;p2"/>
            <p:cNvSpPr/>
            <p:nvPr/>
          </p:nvSpPr>
          <p:spPr>
            <a:xfrm>
              <a:off x="1498113" y="506252"/>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1" name="Google Shape;961;p2"/>
            <p:cNvSpPr/>
            <p:nvPr/>
          </p:nvSpPr>
          <p:spPr>
            <a:xfrm>
              <a:off x="1626581" y="506252"/>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2" name="Google Shape;962;p2"/>
            <p:cNvSpPr/>
            <p:nvPr/>
          </p:nvSpPr>
          <p:spPr>
            <a:xfrm>
              <a:off x="1498113" y="377818"/>
              <a:ext cx="38894" cy="38894"/>
            </a:xfrm>
            <a:custGeom>
              <a:avLst/>
              <a:gdLst/>
              <a:ahLst/>
              <a:cxnLst/>
              <a:rect l="l" t="t" r="r" b="b"/>
              <a:pathLst>
                <a:path w="1132" h="1132" extrusionOk="0">
                  <a:moveTo>
                    <a:pt x="572" y="0"/>
                  </a:moveTo>
                  <a:cubicBezTo>
                    <a:pt x="251" y="0"/>
                    <a:pt x="1" y="262"/>
                    <a:pt x="1" y="572"/>
                  </a:cubicBezTo>
                  <a:cubicBezTo>
                    <a:pt x="13" y="893"/>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3" name="Google Shape;963;p2"/>
            <p:cNvSpPr/>
            <p:nvPr/>
          </p:nvSpPr>
          <p:spPr>
            <a:xfrm>
              <a:off x="1626581" y="377818"/>
              <a:ext cx="38894" cy="38894"/>
            </a:xfrm>
            <a:custGeom>
              <a:avLst/>
              <a:gdLst/>
              <a:ahLst/>
              <a:cxnLst/>
              <a:rect l="l" t="t" r="r" b="b"/>
              <a:pathLst>
                <a:path w="1132" h="1132" extrusionOk="0">
                  <a:moveTo>
                    <a:pt x="560" y="0"/>
                  </a:moveTo>
                  <a:cubicBezTo>
                    <a:pt x="250" y="0"/>
                    <a:pt x="0" y="262"/>
                    <a:pt x="0" y="572"/>
                  </a:cubicBezTo>
                  <a:cubicBezTo>
                    <a:pt x="0"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4" name="Google Shape;964;p2"/>
            <p:cNvSpPr/>
            <p:nvPr/>
          </p:nvSpPr>
          <p:spPr>
            <a:xfrm>
              <a:off x="1690385" y="31397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5" name="Google Shape;965;p2"/>
            <p:cNvSpPr/>
            <p:nvPr/>
          </p:nvSpPr>
          <p:spPr>
            <a:xfrm>
              <a:off x="1562742" y="314391"/>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6" name="Google Shape;966;p2"/>
            <p:cNvSpPr/>
            <p:nvPr/>
          </p:nvSpPr>
          <p:spPr>
            <a:xfrm>
              <a:off x="1690385" y="698525"/>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7" name="Google Shape;967;p2"/>
            <p:cNvSpPr/>
            <p:nvPr/>
          </p:nvSpPr>
          <p:spPr>
            <a:xfrm>
              <a:off x="1562742" y="698525"/>
              <a:ext cx="38482" cy="38894"/>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8" name="Google Shape;968;p2"/>
            <p:cNvSpPr/>
            <p:nvPr/>
          </p:nvSpPr>
          <p:spPr>
            <a:xfrm>
              <a:off x="1498113" y="762330"/>
              <a:ext cx="38894" cy="38929"/>
            </a:xfrm>
            <a:custGeom>
              <a:avLst/>
              <a:gdLst/>
              <a:ahLst/>
              <a:cxnLst/>
              <a:rect l="l" t="t" r="r" b="b"/>
              <a:pathLst>
                <a:path w="1132" h="1133" extrusionOk="0">
                  <a:moveTo>
                    <a:pt x="572" y="1"/>
                  </a:moveTo>
                  <a:cubicBezTo>
                    <a:pt x="251" y="1"/>
                    <a:pt x="1" y="263"/>
                    <a:pt x="1" y="572"/>
                  </a:cubicBezTo>
                  <a:cubicBezTo>
                    <a:pt x="13" y="882"/>
                    <a:pt x="274"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9" name="Google Shape;969;p2"/>
            <p:cNvSpPr/>
            <p:nvPr/>
          </p:nvSpPr>
          <p:spPr>
            <a:xfrm>
              <a:off x="1626581" y="762330"/>
              <a:ext cx="38894" cy="38929"/>
            </a:xfrm>
            <a:custGeom>
              <a:avLst/>
              <a:gdLst/>
              <a:ahLst/>
              <a:cxnLst/>
              <a:rect l="l" t="t" r="r" b="b"/>
              <a:pathLst>
                <a:path w="1132" h="1133" extrusionOk="0">
                  <a:moveTo>
                    <a:pt x="560" y="1"/>
                  </a:moveTo>
                  <a:cubicBezTo>
                    <a:pt x="250" y="1"/>
                    <a:pt x="0" y="263"/>
                    <a:pt x="0" y="572"/>
                  </a:cubicBezTo>
                  <a:cubicBezTo>
                    <a:pt x="0"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0" name="Google Shape;970;p2"/>
            <p:cNvSpPr/>
            <p:nvPr/>
          </p:nvSpPr>
          <p:spPr>
            <a:xfrm>
              <a:off x="1498113" y="634308"/>
              <a:ext cx="38894" cy="38894"/>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1" name="Google Shape;971;p2"/>
            <p:cNvSpPr/>
            <p:nvPr/>
          </p:nvSpPr>
          <p:spPr>
            <a:xfrm>
              <a:off x="1626581" y="63430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2" name="Google Shape;972;p2"/>
            <p:cNvSpPr/>
            <p:nvPr/>
          </p:nvSpPr>
          <p:spPr>
            <a:xfrm>
              <a:off x="1690385" y="570091"/>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3" name="Google Shape;973;p2"/>
            <p:cNvSpPr/>
            <p:nvPr/>
          </p:nvSpPr>
          <p:spPr>
            <a:xfrm>
              <a:off x="1562742" y="570881"/>
              <a:ext cx="38482" cy="38482"/>
            </a:xfrm>
            <a:custGeom>
              <a:avLst/>
              <a:gdLst/>
              <a:ahLst/>
              <a:cxnLst/>
              <a:rect l="l" t="t" r="r" b="b"/>
              <a:pathLst>
                <a:path w="1120" h="1120" extrusionOk="0">
                  <a:moveTo>
                    <a:pt x="560" y="1"/>
                  </a:moveTo>
                  <a:cubicBezTo>
                    <a:pt x="251" y="1"/>
                    <a:pt x="1" y="251"/>
                    <a:pt x="1" y="560"/>
                  </a:cubicBezTo>
                  <a:cubicBezTo>
                    <a:pt x="1" y="870"/>
                    <a:pt x="251" y="1120"/>
                    <a:pt x="560" y="1120"/>
                  </a:cubicBezTo>
                  <a:cubicBezTo>
                    <a:pt x="870" y="1120"/>
                    <a:pt x="1120" y="870"/>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4" name="Google Shape;974;p2"/>
            <p:cNvSpPr/>
            <p:nvPr/>
          </p:nvSpPr>
          <p:spPr>
            <a:xfrm>
              <a:off x="1690385" y="954603"/>
              <a:ext cx="38894" cy="38894"/>
            </a:xfrm>
            <a:custGeom>
              <a:avLst/>
              <a:gdLst/>
              <a:ahLst/>
              <a:cxnLst/>
              <a:rect l="l" t="t" r="r" b="b"/>
              <a:pathLst>
                <a:path w="1132" h="1132"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5" name="Google Shape;975;p2"/>
            <p:cNvSpPr/>
            <p:nvPr/>
          </p:nvSpPr>
          <p:spPr>
            <a:xfrm>
              <a:off x="1562742" y="954603"/>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6" name="Google Shape;976;p2"/>
            <p:cNvSpPr/>
            <p:nvPr/>
          </p:nvSpPr>
          <p:spPr>
            <a:xfrm>
              <a:off x="1498113" y="1018854"/>
              <a:ext cx="38894" cy="38894"/>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7" name="Google Shape;977;p2"/>
            <p:cNvSpPr/>
            <p:nvPr/>
          </p:nvSpPr>
          <p:spPr>
            <a:xfrm>
              <a:off x="1626581" y="1018854"/>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8" name="Google Shape;978;p2"/>
            <p:cNvSpPr/>
            <p:nvPr/>
          </p:nvSpPr>
          <p:spPr>
            <a:xfrm>
              <a:off x="1498113" y="890386"/>
              <a:ext cx="38894" cy="38894"/>
            </a:xfrm>
            <a:custGeom>
              <a:avLst/>
              <a:gdLst/>
              <a:ahLst/>
              <a:cxnLst/>
              <a:rect l="l" t="t" r="r" b="b"/>
              <a:pathLst>
                <a:path w="1132" h="1132" extrusionOk="0">
                  <a:moveTo>
                    <a:pt x="572" y="1"/>
                  </a:moveTo>
                  <a:cubicBezTo>
                    <a:pt x="251" y="1"/>
                    <a:pt x="1" y="251"/>
                    <a:pt x="1" y="560"/>
                  </a:cubicBezTo>
                  <a:cubicBezTo>
                    <a:pt x="1"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9" name="Google Shape;979;p2"/>
            <p:cNvSpPr/>
            <p:nvPr/>
          </p:nvSpPr>
          <p:spPr>
            <a:xfrm>
              <a:off x="1626581" y="890386"/>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0" name="Google Shape;980;p2"/>
            <p:cNvSpPr/>
            <p:nvPr/>
          </p:nvSpPr>
          <p:spPr>
            <a:xfrm>
              <a:off x="1690385"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1" name="Google Shape;981;p2"/>
            <p:cNvSpPr/>
            <p:nvPr/>
          </p:nvSpPr>
          <p:spPr>
            <a:xfrm>
              <a:off x="1562742" y="826993"/>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2" name="Google Shape;982;p2"/>
            <p:cNvSpPr/>
            <p:nvPr/>
          </p:nvSpPr>
          <p:spPr>
            <a:xfrm>
              <a:off x="1690385" y="1210302"/>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3" name="Google Shape;983;p2"/>
            <p:cNvSpPr/>
            <p:nvPr/>
          </p:nvSpPr>
          <p:spPr>
            <a:xfrm>
              <a:off x="1562742" y="1210714"/>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4" name="Google Shape;984;p2"/>
            <p:cNvSpPr/>
            <p:nvPr/>
          </p:nvSpPr>
          <p:spPr>
            <a:xfrm>
              <a:off x="1498113" y="1274519"/>
              <a:ext cx="38894" cy="38894"/>
            </a:xfrm>
            <a:custGeom>
              <a:avLst/>
              <a:gdLst/>
              <a:ahLst/>
              <a:cxnLst/>
              <a:rect l="l" t="t" r="r" b="b"/>
              <a:pathLst>
                <a:path w="1132" h="1132" extrusionOk="0">
                  <a:moveTo>
                    <a:pt x="572" y="1"/>
                  </a:moveTo>
                  <a:cubicBezTo>
                    <a:pt x="251" y="1"/>
                    <a:pt x="1" y="251"/>
                    <a:pt x="1" y="560"/>
                  </a:cubicBezTo>
                  <a:cubicBezTo>
                    <a:pt x="13" y="894"/>
                    <a:pt x="274"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5" name="Google Shape;985;p2"/>
            <p:cNvSpPr/>
            <p:nvPr/>
          </p:nvSpPr>
          <p:spPr>
            <a:xfrm>
              <a:off x="1626581" y="1274519"/>
              <a:ext cx="38894" cy="38894"/>
            </a:xfrm>
            <a:custGeom>
              <a:avLst/>
              <a:gdLst/>
              <a:ahLst/>
              <a:cxnLst/>
              <a:rect l="l" t="t" r="r" b="b"/>
              <a:pathLst>
                <a:path w="1132" h="1132" extrusionOk="0">
                  <a:moveTo>
                    <a:pt x="560" y="1"/>
                  </a:moveTo>
                  <a:cubicBezTo>
                    <a:pt x="250" y="1"/>
                    <a:pt x="0" y="251"/>
                    <a:pt x="0" y="560"/>
                  </a:cubicBezTo>
                  <a:cubicBezTo>
                    <a:pt x="0" y="894"/>
                    <a:pt x="262"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6" name="Google Shape;986;p2"/>
            <p:cNvSpPr/>
            <p:nvPr/>
          </p:nvSpPr>
          <p:spPr>
            <a:xfrm>
              <a:off x="1498113" y="1146463"/>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7" name="Google Shape;987;p2"/>
            <p:cNvSpPr/>
            <p:nvPr/>
          </p:nvSpPr>
          <p:spPr>
            <a:xfrm>
              <a:off x="1626581" y="1146463"/>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8" name="Google Shape;988;p2"/>
            <p:cNvSpPr/>
            <p:nvPr/>
          </p:nvSpPr>
          <p:spPr>
            <a:xfrm>
              <a:off x="1690385"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9" name="Google Shape;989;p2"/>
            <p:cNvSpPr/>
            <p:nvPr/>
          </p:nvSpPr>
          <p:spPr>
            <a:xfrm>
              <a:off x="1562742" y="1082659"/>
              <a:ext cx="38482" cy="38894"/>
            </a:xfrm>
            <a:custGeom>
              <a:avLst/>
              <a:gdLst/>
              <a:ahLst/>
              <a:cxnLst/>
              <a:rect l="l" t="t" r="r" b="b"/>
              <a:pathLst>
                <a:path w="1120" h="1132" extrusionOk="0">
                  <a:moveTo>
                    <a:pt x="560" y="1"/>
                  </a:moveTo>
                  <a:cubicBezTo>
                    <a:pt x="251" y="1"/>
                    <a:pt x="1" y="251"/>
                    <a:pt x="1" y="560"/>
                  </a:cubicBezTo>
                  <a:cubicBezTo>
                    <a:pt x="1" y="870"/>
                    <a:pt x="251" y="1132"/>
                    <a:pt x="560" y="1132"/>
                  </a:cubicBezTo>
                  <a:cubicBezTo>
                    <a:pt x="870" y="1132"/>
                    <a:pt x="1120" y="870"/>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0" name="Google Shape;990;p2"/>
            <p:cNvSpPr/>
            <p:nvPr/>
          </p:nvSpPr>
          <p:spPr>
            <a:xfrm>
              <a:off x="1690385" y="1466792"/>
              <a:ext cx="38894" cy="38894"/>
            </a:xfrm>
            <a:custGeom>
              <a:avLst/>
              <a:gdLst/>
              <a:ahLst/>
              <a:cxnLst/>
              <a:rect l="l" t="t" r="r" b="b"/>
              <a:pathLst>
                <a:path w="1132" h="1132" extrusionOk="0">
                  <a:moveTo>
                    <a:pt x="572" y="0"/>
                  </a:moveTo>
                  <a:cubicBezTo>
                    <a:pt x="251" y="0"/>
                    <a:pt x="1" y="250"/>
                    <a:pt x="1" y="560"/>
                  </a:cubicBezTo>
                  <a:cubicBezTo>
                    <a:pt x="12"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1" name="Google Shape;991;p2"/>
            <p:cNvSpPr/>
            <p:nvPr/>
          </p:nvSpPr>
          <p:spPr>
            <a:xfrm>
              <a:off x="1562742" y="1467204"/>
              <a:ext cx="38482" cy="38894"/>
            </a:xfrm>
            <a:custGeom>
              <a:avLst/>
              <a:gdLst/>
              <a:ahLst/>
              <a:cxnLst/>
              <a:rect l="l" t="t" r="r" b="b"/>
              <a:pathLst>
                <a:path w="1120" h="1132" extrusionOk="0">
                  <a:moveTo>
                    <a:pt x="560" y="0"/>
                  </a:moveTo>
                  <a:cubicBezTo>
                    <a:pt x="251" y="0"/>
                    <a:pt x="1" y="250"/>
                    <a:pt x="1" y="560"/>
                  </a:cubicBezTo>
                  <a:cubicBezTo>
                    <a:pt x="1" y="870"/>
                    <a:pt x="251" y="1131"/>
                    <a:pt x="560" y="1131"/>
                  </a:cubicBezTo>
                  <a:cubicBezTo>
                    <a:pt x="870" y="1131"/>
                    <a:pt x="1120" y="870"/>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2" name="Google Shape;992;p2"/>
            <p:cNvSpPr/>
            <p:nvPr/>
          </p:nvSpPr>
          <p:spPr>
            <a:xfrm>
              <a:off x="1498113" y="1531009"/>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3" name="Google Shape;993;p2"/>
            <p:cNvSpPr/>
            <p:nvPr/>
          </p:nvSpPr>
          <p:spPr>
            <a:xfrm>
              <a:off x="1626581" y="153100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4" name="Google Shape;994;p2"/>
            <p:cNvSpPr/>
            <p:nvPr/>
          </p:nvSpPr>
          <p:spPr>
            <a:xfrm>
              <a:off x="1498113" y="1402575"/>
              <a:ext cx="38894" cy="38894"/>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5" name="Google Shape;995;p2"/>
            <p:cNvSpPr/>
            <p:nvPr/>
          </p:nvSpPr>
          <p:spPr>
            <a:xfrm>
              <a:off x="1626581" y="1402575"/>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6" name="Google Shape;996;p2"/>
            <p:cNvSpPr/>
            <p:nvPr/>
          </p:nvSpPr>
          <p:spPr>
            <a:xfrm>
              <a:off x="1690385" y="1338736"/>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7" name="Google Shape;997;p2"/>
            <p:cNvSpPr/>
            <p:nvPr/>
          </p:nvSpPr>
          <p:spPr>
            <a:xfrm>
              <a:off x="1562742" y="1338736"/>
              <a:ext cx="38482" cy="38894"/>
            </a:xfrm>
            <a:custGeom>
              <a:avLst/>
              <a:gdLst/>
              <a:ahLst/>
              <a:cxnLst/>
              <a:rect l="l" t="t" r="r" b="b"/>
              <a:pathLst>
                <a:path w="1120" h="1132" extrusionOk="0">
                  <a:moveTo>
                    <a:pt x="560" y="1"/>
                  </a:moveTo>
                  <a:cubicBezTo>
                    <a:pt x="251" y="1"/>
                    <a:pt x="1" y="251"/>
                    <a:pt x="1" y="560"/>
                  </a:cubicBezTo>
                  <a:cubicBezTo>
                    <a:pt x="1" y="882"/>
                    <a:pt x="251" y="1132"/>
                    <a:pt x="560" y="1132"/>
                  </a:cubicBezTo>
                  <a:cubicBezTo>
                    <a:pt x="870" y="1132"/>
                    <a:pt x="1120" y="882"/>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8" name="Google Shape;998;p2"/>
            <p:cNvSpPr/>
            <p:nvPr/>
          </p:nvSpPr>
          <p:spPr>
            <a:xfrm>
              <a:off x="1690385" y="1722870"/>
              <a:ext cx="38894" cy="38894"/>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9" name="Google Shape;999;p2"/>
            <p:cNvSpPr/>
            <p:nvPr/>
          </p:nvSpPr>
          <p:spPr>
            <a:xfrm>
              <a:off x="1562742" y="1723282"/>
              <a:ext cx="38482" cy="38894"/>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0" name="Google Shape;1000;p2"/>
            <p:cNvSpPr/>
            <p:nvPr/>
          </p:nvSpPr>
          <p:spPr>
            <a:xfrm>
              <a:off x="1498113" y="1787121"/>
              <a:ext cx="38894" cy="38894"/>
            </a:xfrm>
            <a:custGeom>
              <a:avLst/>
              <a:gdLst/>
              <a:ahLst/>
              <a:cxnLst/>
              <a:rect l="l" t="t" r="r" b="b"/>
              <a:pathLst>
                <a:path w="1132" h="1132" extrusionOk="0">
                  <a:moveTo>
                    <a:pt x="572" y="0"/>
                  </a:moveTo>
                  <a:cubicBezTo>
                    <a:pt x="251" y="0"/>
                    <a:pt x="1" y="262"/>
                    <a:pt x="1" y="572"/>
                  </a:cubicBezTo>
                  <a:cubicBezTo>
                    <a:pt x="1"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1" name="Google Shape;1001;p2"/>
            <p:cNvSpPr/>
            <p:nvPr/>
          </p:nvSpPr>
          <p:spPr>
            <a:xfrm>
              <a:off x="1626581" y="1787121"/>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2" name="Google Shape;1002;p2"/>
            <p:cNvSpPr/>
            <p:nvPr/>
          </p:nvSpPr>
          <p:spPr>
            <a:xfrm>
              <a:off x="1498113" y="1659065"/>
              <a:ext cx="38894" cy="38894"/>
            </a:xfrm>
            <a:custGeom>
              <a:avLst/>
              <a:gdLst/>
              <a:ahLst/>
              <a:cxnLst/>
              <a:rect l="l" t="t" r="r" b="b"/>
              <a:pathLst>
                <a:path w="1132" h="1132" extrusionOk="0">
                  <a:moveTo>
                    <a:pt x="572" y="0"/>
                  </a:moveTo>
                  <a:cubicBezTo>
                    <a:pt x="251" y="0"/>
                    <a:pt x="1" y="250"/>
                    <a:pt x="1" y="560"/>
                  </a:cubicBezTo>
                  <a:cubicBezTo>
                    <a:pt x="13" y="870"/>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3" name="Google Shape;1003;p2"/>
            <p:cNvSpPr/>
            <p:nvPr/>
          </p:nvSpPr>
          <p:spPr>
            <a:xfrm>
              <a:off x="1626581" y="1659065"/>
              <a:ext cx="38894" cy="38894"/>
            </a:xfrm>
            <a:custGeom>
              <a:avLst/>
              <a:gdLst/>
              <a:ahLst/>
              <a:cxnLst/>
              <a:rect l="l" t="t" r="r" b="b"/>
              <a:pathLst>
                <a:path w="1132" h="1132" extrusionOk="0">
                  <a:moveTo>
                    <a:pt x="560" y="0"/>
                  </a:moveTo>
                  <a:cubicBezTo>
                    <a:pt x="250" y="0"/>
                    <a:pt x="0" y="250"/>
                    <a:pt x="0" y="560"/>
                  </a:cubicBezTo>
                  <a:cubicBezTo>
                    <a:pt x="0" y="870"/>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4" name="Google Shape;1004;p2"/>
            <p:cNvSpPr/>
            <p:nvPr/>
          </p:nvSpPr>
          <p:spPr>
            <a:xfrm>
              <a:off x="1690385" y="1594848"/>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5" name="Google Shape;1005;p2"/>
            <p:cNvSpPr/>
            <p:nvPr/>
          </p:nvSpPr>
          <p:spPr>
            <a:xfrm>
              <a:off x="1562742" y="1594848"/>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6" name="Google Shape;1006;p2"/>
            <p:cNvSpPr/>
            <p:nvPr/>
          </p:nvSpPr>
          <p:spPr>
            <a:xfrm>
              <a:off x="1690385"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7" name="Google Shape;1007;p2"/>
            <p:cNvSpPr/>
            <p:nvPr/>
          </p:nvSpPr>
          <p:spPr>
            <a:xfrm>
              <a:off x="1562742" y="1979359"/>
              <a:ext cx="38482" cy="38929"/>
            </a:xfrm>
            <a:custGeom>
              <a:avLst/>
              <a:gdLst/>
              <a:ahLst/>
              <a:cxnLst/>
              <a:rect l="l" t="t" r="r" b="b"/>
              <a:pathLst>
                <a:path w="1120" h="1133"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8" name="Google Shape;1008;p2"/>
            <p:cNvSpPr/>
            <p:nvPr/>
          </p:nvSpPr>
          <p:spPr>
            <a:xfrm>
              <a:off x="1498113" y="2043611"/>
              <a:ext cx="38894" cy="38894"/>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9" name="Google Shape;1009;p2"/>
            <p:cNvSpPr/>
            <p:nvPr/>
          </p:nvSpPr>
          <p:spPr>
            <a:xfrm>
              <a:off x="1626581" y="2043611"/>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0" name="Google Shape;1010;p2"/>
            <p:cNvSpPr/>
            <p:nvPr/>
          </p:nvSpPr>
          <p:spPr>
            <a:xfrm>
              <a:off x="1498113" y="1915143"/>
              <a:ext cx="38894" cy="38894"/>
            </a:xfrm>
            <a:custGeom>
              <a:avLst/>
              <a:gdLst/>
              <a:ahLst/>
              <a:cxnLst/>
              <a:rect l="l" t="t" r="r" b="b"/>
              <a:pathLst>
                <a:path w="1132" h="1132" extrusionOk="0">
                  <a:moveTo>
                    <a:pt x="572" y="1"/>
                  </a:moveTo>
                  <a:cubicBezTo>
                    <a:pt x="251" y="1"/>
                    <a:pt x="1" y="251"/>
                    <a:pt x="1" y="560"/>
                  </a:cubicBezTo>
                  <a:cubicBezTo>
                    <a:pt x="13"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1" name="Google Shape;1011;p2"/>
            <p:cNvSpPr/>
            <p:nvPr/>
          </p:nvSpPr>
          <p:spPr>
            <a:xfrm>
              <a:off x="1626581" y="1915143"/>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2" name="Google Shape;1012;p2"/>
            <p:cNvSpPr/>
            <p:nvPr/>
          </p:nvSpPr>
          <p:spPr>
            <a:xfrm>
              <a:off x="1690385"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3" name="Google Shape;1013;p2"/>
            <p:cNvSpPr/>
            <p:nvPr/>
          </p:nvSpPr>
          <p:spPr>
            <a:xfrm>
              <a:off x="1562742" y="1851338"/>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4" name="Google Shape;1014;p2"/>
            <p:cNvSpPr/>
            <p:nvPr/>
          </p:nvSpPr>
          <p:spPr>
            <a:xfrm>
              <a:off x="1242035" y="-5903"/>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5" name="Google Shape;1015;p2"/>
            <p:cNvSpPr/>
            <p:nvPr/>
          </p:nvSpPr>
          <p:spPr>
            <a:xfrm>
              <a:off x="1370469"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6" name="Google Shape;1016;p2"/>
            <p:cNvSpPr/>
            <p:nvPr/>
          </p:nvSpPr>
          <p:spPr>
            <a:xfrm>
              <a:off x="1434308" y="186335"/>
              <a:ext cx="38894" cy="38516"/>
            </a:xfrm>
            <a:custGeom>
              <a:avLst/>
              <a:gdLst/>
              <a:ahLst/>
              <a:cxnLst/>
              <a:rect l="l" t="t" r="r" b="b"/>
              <a:pathLst>
                <a:path w="1132" h="1121" extrusionOk="0">
                  <a:moveTo>
                    <a:pt x="560" y="1"/>
                  </a:moveTo>
                  <a:cubicBezTo>
                    <a:pt x="250" y="1"/>
                    <a:pt x="0" y="251"/>
                    <a:pt x="0" y="561"/>
                  </a:cubicBezTo>
                  <a:cubicBezTo>
                    <a:pt x="0" y="870"/>
                    <a:pt x="262" y="1120"/>
                    <a:pt x="560" y="1120"/>
                  </a:cubicBezTo>
                  <a:cubicBezTo>
                    <a:pt x="881" y="1120"/>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7" name="Google Shape;1017;p2"/>
            <p:cNvSpPr/>
            <p:nvPr/>
          </p:nvSpPr>
          <p:spPr>
            <a:xfrm>
              <a:off x="1306252" y="186335"/>
              <a:ext cx="38894" cy="38929"/>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8" name="Google Shape;1018;p2"/>
            <p:cNvSpPr/>
            <p:nvPr/>
          </p:nvSpPr>
          <p:spPr>
            <a:xfrm>
              <a:off x="1242035" y="250174"/>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9" name="Google Shape;1019;p2"/>
            <p:cNvSpPr/>
            <p:nvPr/>
          </p:nvSpPr>
          <p:spPr>
            <a:xfrm>
              <a:off x="1370469"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0" name="Google Shape;1020;p2"/>
            <p:cNvSpPr/>
            <p:nvPr/>
          </p:nvSpPr>
          <p:spPr>
            <a:xfrm>
              <a:off x="1242035" y="121706"/>
              <a:ext cx="38894" cy="38894"/>
            </a:xfrm>
            <a:custGeom>
              <a:avLst/>
              <a:gdLst/>
              <a:ahLst/>
              <a:cxnLst/>
              <a:rect l="l" t="t" r="r" b="b"/>
              <a:pathLst>
                <a:path w="1132" h="1132" extrusionOk="0">
                  <a:moveTo>
                    <a:pt x="560" y="1"/>
                  </a:moveTo>
                  <a:cubicBezTo>
                    <a:pt x="250" y="1"/>
                    <a:pt x="0" y="251"/>
                    <a:pt x="0" y="572"/>
                  </a:cubicBezTo>
                  <a:cubicBezTo>
                    <a:pt x="12" y="894"/>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1" name="Google Shape;1021;p2"/>
            <p:cNvSpPr/>
            <p:nvPr/>
          </p:nvSpPr>
          <p:spPr>
            <a:xfrm>
              <a:off x="1370469"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2" name="Google Shape;1022;p2"/>
            <p:cNvSpPr/>
            <p:nvPr/>
          </p:nvSpPr>
          <p:spPr>
            <a:xfrm>
              <a:off x="1434308" y="58314"/>
              <a:ext cx="38894" cy="38894"/>
            </a:xfrm>
            <a:custGeom>
              <a:avLst/>
              <a:gdLst/>
              <a:ahLst/>
              <a:cxnLst/>
              <a:rect l="l" t="t" r="r" b="b"/>
              <a:pathLst>
                <a:path w="1132" h="1132" extrusionOk="0">
                  <a:moveTo>
                    <a:pt x="560" y="0"/>
                  </a:moveTo>
                  <a:cubicBezTo>
                    <a:pt x="250" y="0"/>
                    <a:pt x="0" y="250"/>
                    <a:pt x="0" y="572"/>
                  </a:cubicBezTo>
                  <a:cubicBezTo>
                    <a:pt x="12" y="881"/>
                    <a:pt x="262"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3" name="Google Shape;1023;p2"/>
            <p:cNvSpPr/>
            <p:nvPr/>
          </p:nvSpPr>
          <p:spPr>
            <a:xfrm>
              <a:off x="1306252"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4" name="Google Shape;1024;p2"/>
            <p:cNvSpPr/>
            <p:nvPr/>
          </p:nvSpPr>
          <p:spPr>
            <a:xfrm>
              <a:off x="1434308" y="442447"/>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5" name="Google Shape;1025;p2"/>
            <p:cNvSpPr/>
            <p:nvPr/>
          </p:nvSpPr>
          <p:spPr>
            <a:xfrm>
              <a:off x="1306252" y="44244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6" name="Google Shape;1026;p2"/>
            <p:cNvSpPr/>
            <p:nvPr/>
          </p:nvSpPr>
          <p:spPr>
            <a:xfrm>
              <a:off x="1242035" y="506252"/>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7" name="Google Shape;1027;p2"/>
            <p:cNvSpPr/>
            <p:nvPr/>
          </p:nvSpPr>
          <p:spPr>
            <a:xfrm>
              <a:off x="1370469"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8" name="Google Shape;1028;p2"/>
            <p:cNvSpPr/>
            <p:nvPr/>
          </p:nvSpPr>
          <p:spPr>
            <a:xfrm>
              <a:off x="1242035" y="377818"/>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9" name="Google Shape;1029;p2"/>
            <p:cNvSpPr/>
            <p:nvPr/>
          </p:nvSpPr>
          <p:spPr>
            <a:xfrm>
              <a:off x="1370469"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0" name="Google Shape;1030;p2"/>
            <p:cNvSpPr/>
            <p:nvPr/>
          </p:nvSpPr>
          <p:spPr>
            <a:xfrm>
              <a:off x="1434308" y="31397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1" name="Google Shape;1031;p2"/>
            <p:cNvSpPr/>
            <p:nvPr/>
          </p:nvSpPr>
          <p:spPr>
            <a:xfrm>
              <a:off x="1306252" y="314391"/>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2" name="Google Shape;1032;p2"/>
            <p:cNvSpPr/>
            <p:nvPr/>
          </p:nvSpPr>
          <p:spPr>
            <a:xfrm>
              <a:off x="1434308" y="698525"/>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3" name="Google Shape;1033;p2"/>
            <p:cNvSpPr/>
            <p:nvPr/>
          </p:nvSpPr>
          <p:spPr>
            <a:xfrm>
              <a:off x="1306252"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4" name="Google Shape;1034;p2"/>
            <p:cNvSpPr/>
            <p:nvPr/>
          </p:nvSpPr>
          <p:spPr>
            <a:xfrm>
              <a:off x="1242035" y="762330"/>
              <a:ext cx="38894" cy="38929"/>
            </a:xfrm>
            <a:custGeom>
              <a:avLst/>
              <a:gdLst/>
              <a:ahLst/>
              <a:cxnLst/>
              <a:rect l="l" t="t" r="r" b="b"/>
              <a:pathLst>
                <a:path w="1132" h="1133"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5" name="Google Shape;1035;p2"/>
            <p:cNvSpPr/>
            <p:nvPr/>
          </p:nvSpPr>
          <p:spPr>
            <a:xfrm>
              <a:off x="1370469"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6" name="Google Shape;1036;p2"/>
            <p:cNvSpPr/>
            <p:nvPr/>
          </p:nvSpPr>
          <p:spPr>
            <a:xfrm>
              <a:off x="1242035" y="63430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7" name="Google Shape;1037;p2"/>
            <p:cNvSpPr/>
            <p:nvPr/>
          </p:nvSpPr>
          <p:spPr>
            <a:xfrm>
              <a:off x="1370469"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8" name="Google Shape;1038;p2"/>
            <p:cNvSpPr/>
            <p:nvPr/>
          </p:nvSpPr>
          <p:spPr>
            <a:xfrm>
              <a:off x="1434308" y="570091"/>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9" name="Google Shape;1039;p2"/>
            <p:cNvSpPr/>
            <p:nvPr/>
          </p:nvSpPr>
          <p:spPr>
            <a:xfrm>
              <a:off x="1306252" y="570881"/>
              <a:ext cx="38894" cy="38482"/>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0" name="Google Shape;1040;p2"/>
            <p:cNvSpPr/>
            <p:nvPr/>
          </p:nvSpPr>
          <p:spPr>
            <a:xfrm>
              <a:off x="1434308" y="954603"/>
              <a:ext cx="38894" cy="38894"/>
            </a:xfrm>
            <a:custGeom>
              <a:avLst/>
              <a:gdLst/>
              <a:ahLst/>
              <a:cxnLst/>
              <a:rect l="l" t="t" r="r" b="b"/>
              <a:pathLst>
                <a:path w="1132" h="1132"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1" name="Google Shape;1041;p2"/>
            <p:cNvSpPr/>
            <p:nvPr/>
          </p:nvSpPr>
          <p:spPr>
            <a:xfrm>
              <a:off x="1306252"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2" name="Google Shape;1042;p2"/>
            <p:cNvSpPr/>
            <p:nvPr/>
          </p:nvSpPr>
          <p:spPr>
            <a:xfrm>
              <a:off x="1242035" y="1018854"/>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3" name="Google Shape;1043;p2"/>
            <p:cNvSpPr/>
            <p:nvPr/>
          </p:nvSpPr>
          <p:spPr>
            <a:xfrm>
              <a:off x="1370469"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4" name="Google Shape;1044;p2"/>
            <p:cNvSpPr/>
            <p:nvPr/>
          </p:nvSpPr>
          <p:spPr>
            <a:xfrm>
              <a:off x="1242035" y="890386"/>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5" name="Google Shape;1045;p2"/>
            <p:cNvSpPr/>
            <p:nvPr/>
          </p:nvSpPr>
          <p:spPr>
            <a:xfrm>
              <a:off x="1370469"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6" name="Google Shape;1046;p2"/>
            <p:cNvSpPr/>
            <p:nvPr/>
          </p:nvSpPr>
          <p:spPr>
            <a:xfrm>
              <a:off x="1434308" y="826581"/>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7" name="Google Shape;1047;p2"/>
            <p:cNvSpPr/>
            <p:nvPr/>
          </p:nvSpPr>
          <p:spPr>
            <a:xfrm>
              <a:off x="1306252" y="82699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8" name="Google Shape;1048;p2"/>
            <p:cNvSpPr/>
            <p:nvPr/>
          </p:nvSpPr>
          <p:spPr>
            <a:xfrm>
              <a:off x="1434308" y="1210302"/>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9" name="Google Shape;1049;p2"/>
            <p:cNvSpPr/>
            <p:nvPr/>
          </p:nvSpPr>
          <p:spPr>
            <a:xfrm>
              <a:off x="1306252" y="1210714"/>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0" name="Google Shape;1050;p2"/>
            <p:cNvSpPr/>
            <p:nvPr/>
          </p:nvSpPr>
          <p:spPr>
            <a:xfrm>
              <a:off x="1242035" y="1274519"/>
              <a:ext cx="38894" cy="38894"/>
            </a:xfrm>
            <a:custGeom>
              <a:avLst/>
              <a:gdLst/>
              <a:ahLst/>
              <a:cxnLst/>
              <a:rect l="l" t="t" r="r" b="b"/>
              <a:pathLst>
                <a:path w="1132" h="1132" extrusionOk="0">
                  <a:moveTo>
                    <a:pt x="560" y="1"/>
                  </a:moveTo>
                  <a:cubicBezTo>
                    <a:pt x="250" y="1"/>
                    <a:pt x="0" y="251"/>
                    <a:pt x="0" y="560"/>
                  </a:cubicBezTo>
                  <a:cubicBezTo>
                    <a:pt x="12" y="894"/>
                    <a:pt x="262"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1" name="Google Shape;1051;p2"/>
            <p:cNvSpPr/>
            <p:nvPr/>
          </p:nvSpPr>
          <p:spPr>
            <a:xfrm>
              <a:off x="1370469"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2" name="Google Shape;1052;p2"/>
            <p:cNvSpPr/>
            <p:nvPr/>
          </p:nvSpPr>
          <p:spPr>
            <a:xfrm>
              <a:off x="1242035" y="1146463"/>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3" name="Google Shape;1053;p2"/>
            <p:cNvSpPr/>
            <p:nvPr/>
          </p:nvSpPr>
          <p:spPr>
            <a:xfrm>
              <a:off x="1370469"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4" name="Google Shape;1054;p2"/>
            <p:cNvSpPr/>
            <p:nvPr/>
          </p:nvSpPr>
          <p:spPr>
            <a:xfrm>
              <a:off x="1434308" y="1082659"/>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5" name="Google Shape;1055;p2"/>
            <p:cNvSpPr/>
            <p:nvPr/>
          </p:nvSpPr>
          <p:spPr>
            <a:xfrm>
              <a:off x="1306252" y="1082659"/>
              <a:ext cx="38894" cy="38894"/>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6" name="Google Shape;1056;p2"/>
            <p:cNvSpPr/>
            <p:nvPr/>
          </p:nvSpPr>
          <p:spPr>
            <a:xfrm>
              <a:off x="1434308" y="1466792"/>
              <a:ext cx="38894" cy="38894"/>
            </a:xfrm>
            <a:custGeom>
              <a:avLst/>
              <a:gdLst/>
              <a:ahLst/>
              <a:cxnLst/>
              <a:rect l="l" t="t" r="r" b="b"/>
              <a:pathLst>
                <a:path w="1132" h="1132" extrusionOk="0">
                  <a:moveTo>
                    <a:pt x="560" y="0"/>
                  </a:moveTo>
                  <a:cubicBezTo>
                    <a:pt x="250" y="0"/>
                    <a:pt x="0" y="250"/>
                    <a:pt x="0" y="560"/>
                  </a:cubicBezTo>
                  <a:cubicBezTo>
                    <a:pt x="12" y="893"/>
                    <a:pt x="262"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7" name="Google Shape;1057;p2"/>
            <p:cNvSpPr/>
            <p:nvPr/>
          </p:nvSpPr>
          <p:spPr>
            <a:xfrm>
              <a:off x="1306252" y="1467204"/>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8" name="Google Shape;1058;p2"/>
            <p:cNvSpPr/>
            <p:nvPr/>
          </p:nvSpPr>
          <p:spPr>
            <a:xfrm>
              <a:off x="1242035" y="153100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9" name="Google Shape;1059;p2"/>
            <p:cNvSpPr/>
            <p:nvPr/>
          </p:nvSpPr>
          <p:spPr>
            <a:xfrm>
              <a:off x="1370469"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0" name="Google Shape;1060;p2"/>
            <p:cNvSpPr/>
            <p:nvPr/>
          </p:nvSpPr>
          <p:spPr>
            <a:xfrm>
              <a:off x="1242035" y="1402575"/>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1" name="Google Shape;1061;p2"/>
            <p:cNvSpPr/>
            <p:nvPr/>
          </p:nvSpPr>
          <p:spPr>
            <a:xfrm>
              <a:off x="1370469"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2" name="Google Shape;1062;p2"/>
            <p:cNvSpPr/>
            <p:nvPr/>
          </p:nvSpPr>
          <p:spPr>
            <a:xfrm>
              <a:off x="1434308" y="1338736"/>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3" name="Google Shape;1063;p2"/>
            <p:cNvSpPr/>
            <p:nvPr/>
          </p:nvSpPr>
          <p:spPr>
            <a:xfrm>
              <a:off x="1306252" y="133873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4" name="Google Shape;1064;p2"/>
            <p:cNvSpPr/>
            <p:nvPr/>
          </p:nvSpPr>
          <p:spPr>
            <a:xfrm>
              <a:off x="1434308" y="1722870"/>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5" name="Google Shape;1065;p2"/>
            <p:cNvSpPr/>
            <p:nvPr/>
          </p:nvSpPr>
          <p:spPr>
            <a:xfrm>
              <a:off x="1306252" y="172328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6" name="Google Shape;1066;p2"/>
            <p:cNvSpPr/>
            <p:nvPr/>
          </p:nvSpPr>
          <p:spPr>
            <a:xfrm>
              <a:off x="1242035" y="1787121"/>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7" name="Google Shape;1067;p2"/>
            <p:cNvSpPr/>
            <p:nvPr/>
          </p:nvSpPr>
          <p:spPr>
            <a:xfrm>
              <a:off x="1370469"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8" name="Google Shape;1068;p2"/>
            <p:cNvSpPr/>
            <p:nvPr/>
          </p:nvSpPr>
          <p:spPr>
            <a:xfrm>
              <a:off x="1242035" y="1659065"/>
              <a:ext cx="38894" cy="38894"/>
            </a:xfrm>
            <a:custGeom>
              <a:avLst/>
              <a:gdLst/>
              <a:ahLst/>
              <a:cxnLst/>
              <a:rect l="l" t="t" r="r" b="b"/>
              <a:pathLst>
                <a:path w="1132" h="1132" extrusionOk="0">
                  <a:moveTo>
                    <a:pt x="560" y="0"/>
                  </a:moveTo>
                  <a:cubicBezTo>
                    <a:pt x="250" y="0"/>
                    <a:pt x="0" y="250"/>
                    <a:pt x="0" y="560"/>
                  </a:cubicBezTo>
                  <a:cubicBezTo>
                    <a:pt x="12" y="870"/>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9" name="Google Shape;1069;p2"/>
            <p:cNvSpPr/>
            <p:nvPr/>
          </p:nvSpPr>
          <p:spPr>
            <a:xfrm>
              <a:off x="1370469"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0" name="Google Shape;1070;p2"/>
            <p:cNvSpPr/>
            <p:nvPr/>
          </p:nvSpPr>
          <p:spPr>
            <a:xfrm>
              <a:off x="1434308" y="1594848"/>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1" name="Google Shape;1071;p2"/>
            <p:cNvSpPr/>
            <p:nvPr/>
          </p:nvSpPr>
          <p:spPr>
            <a:xfrm>
              <a:off x="1306252"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2" name="Google Shape;1072;p2"/>
            <p:cNvSpPr/>
            <p:nvPr/>
          </p:nvSpPr>
          <p:spPr>
            <a:xfrm>
              <a:off x="1434308" y="1978982"/>
              <a:ext cx="38894" cy="38894"/>
            </a:xfrm>
            <a:custGeom>
              <a:avLst/>
              <a:gdLst/>
              <a:ahLst/>
              <a:cxnLst/>
              <a:rect l="l" t="t" r="r" b="b"/>
              <a:pathLst>
                <a:path w="1132" h="1132" extrusionOk="0">
                  <a:moveTo>
                    <a:pt x="560" y="0"/>
                  </a:moveTo>
                  <a:cubicBezTo>
                    <a:pt x="250" y="0"/>
                    <a:pt x="0" y="250"/>
                    <a:pt x="0" y="572"/>
                  </a:cubicBezTo>
                  <a:cubicBezTo>
                    <a:pt x="0" y="881"/>
                    <a:pt x="262"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3" name="Google Shape;1073;p2"/>
            <p:cNvSpPr/>
            <p:nvPr/>
          </p:nvSpPr>
          <p:spPr>
            <a:xfrm>
              <a:off x="1306252" y="1979359"/>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4" name="Google Shape;1074;p2"/>
            <p:cNvSpPr/>
            <p:nvPr/>
          </p:nvSpPr>
          <p:spPr>
            <a:xfrm>
              <a:off x="1242035" y="2043611"/>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5" name="Google Shape;1075;p2"/>
            <p:cNvSpPr/>
            <p:nvPr/>
          </p:nvSpPr>
          <p:spPr>
            <a:xfrm>
              <a:off x="1370469"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6" name="Google Shape;1076;p2"/>
            <p:cNvSpPr/>
            <p:nvPr/>
          </p:nvSpPr>
          <p:spPr>
            <a:xfrm>
              <a:off x="1242035" y="1915143"/>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7" name="Google Shape;1077;p2"/>
            <p:cNvSpPr/>
            <p:nvPr/>
          </p:nvSpPr>
          <p:spPr>
            <a:xfrm>
              <a:off x="1370469"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8" name="Google Shape;1078;p2"/>
            <p:cNvSpPr/>
            <p:nvPr/>
          </p:nvSpPr>
          <p:spPr>
            <a:xfrm>
              <a:off x="1434308" y="185133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9" name="Google Shape;1079;p2"/>
            <p:cNvSpPr/>
            <p:nvPr/>
          </p:nvSpPr>
          <p:spPr>
            <a:xfrm>
              <a:off x="1306252"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0" name="Google Shape;1080;p2"/>
            <p:cNvSpPr/>
            <p:nvPr/>
          </p:nvSpPr>
          <p:spPr>
            <a:xfrm>
              <a:off x="986335"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1" name="Google Shape;1081;p2"/>
            <p:cNvSpPr/>
            <p:nvPr/>
          </p:nvSpPr>
          <p:spPr>
            <a:xfrm>
              <a:off x="1113979"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2" name="Google Shape;1082;p2"/>
            <p:cNvSpPr/>
            <p:nvPr/>
          </p:nvSpPr>
          <p:spPr>
            <a:xfrm>
              <a:off x="1178196" y="186335"/>
              <a:ext cx="38894" cy="38516"/>
            </a:xfrm>
            <a:custGeom>
              <a:avLst/>
              <a:gdLst/>
              <a:ahLst/>
              <a:cxnLst/>
              <a:rect l="l" t="t" r="r" b="b"/>
              <a:pathLst>
                <a:path w="1132" h="1121" extrusionOk="0">
                  <a:moveTo>
                    <a:pt x="561" y="1"/>
                  </a:moveTo>
                  <a:cubicBezTo>
                    <a:pt x="251" y="1"/>
                    <a:pt x="1" y="251"/>
                    <a:pt x="1" y="561"/>
                  </a:cubicBezTo>
                  <a:cubicBezTo>
                    <a:pt x="1" y="870"/>
                    <a:pt x="263" y="1120"/>
                    <a:pt x="561" y="1120"/>
                  </a:cubicBezTo>
                  <a:cubicBezTo>
                    <a:pt x="870" y="1120"/>
                    <a:pt x="1132" y="870"/>
                    <a:pt x="1132" y="561"/>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3" name="Google Shape;1083;p2"/>
            <p:cNvSpPr/>
            <p:nvPr/>
          </p:nvSpPr>
          <p:spPr>
            <a:xfrm>
              <a:off x="1050174"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4" name="Google Shape;1084;p2"/>
            <p:cNvSpPr/>
            <p:nvPr/>
          </p:nvSpPr>
          <p:spPr>
            <a:xfrm>
              <a:off x="986335"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5" name="Google Shape;1085;p2"/>
            <p:cNvSpPr/>
            <p:nvPr/>
          </p:nvSpPr>
          <p:spPr>
            <a:xfrm>
              <a:off x="1113979"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6" name="Google Shape;1086;p2"/>
            <p:cNvSpPr/>
            <p:nvPr/>
          </p:nvSpPr>
          <p:spPr>
            <a:xfrm>
              <a:off x="986335"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7" name="Google Shape;1087;p2"/>
            <p:cNvSpPr/>
            <p:nvPr/>
          </p:nvSpPr>
          <p:spPr>
            <a:xfrm>
              <a:off x="1113979"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8" name="Google Shape;1088;p2"/>
            <p:cNvSpPr/>
            <p:nvPr/>
          </p:nvSpPr>
          <p:spPr>
            <a:xfrm>
              <a:off x="1178196" y="58314"/>
              <a:ext cx="38894" cy="38894"/>
            </a:xfrm>
            <a:custGeom>
              <a:avLst/>
              <a:gdLst/>
              <a:ahLst/>
              <a:cxnLst/>
              <a:rect l="l" t="t" r="r" b="b"/>
              <a:pathLst>
                <a:path w="1132" h="1132" extrusionOk="0">
                  <a:moveTo>
                    <a:pt x="561" y="0"/>
                  </a:moveTo>
                  <a:cubicBezTo>
                    <a:pt x="251" y="0"/>
                    <a:pt x="1" y="250"/>
                    <a:pt x="1" y="572"/>
                  </a:cubicBezTo>
                  <a:cubicBezTo>
                    <a:pt x="13" y="881"/>
                    <a:pt x="263"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9" name="Google Shape;1089;p2"/>
            <p:cNvSpPr/>
            <p:nvPr/>
          </p:nvSpPr>
          <p:spPr>
            <a:xfrm>
              <a:off x="1050174"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0" name="Google Shape;1090;p2"/>
            <p:cNvSpPr/>
            <p:nvPr/>
          </p:nvSpPr>
          <p:spPr>
            <a:xfrm>
              <a:off x="1178196" y="442447"/>
              <a:ext cx="38894" cy="38894"/>
            </a:xfrm>
            <a:custGeom>
              <a:avLst/>
              <a:gdLst/>
              <a:ahLst/>
              <a:cxnLst/>
              <a:rect l="l" t="t" r="r" b="b"/>
              <a:pathLst>
                <a:path w="1132" h="1132" extrusionOk="0">
                  <a:moveTo>
                    <a:pt x="561" y="0"/>
                  </a:moveTo>
                  <a:cubicBezTo>
                    <a:pt x="251" y="0"/>
                    <a:pt x="1" y="250"/>
                    <a:pt x="1" y="560"/>
                  </a:cubicBezTo>
                  <a:cubicBezTo>
                    <a:pt x="13" y="881"/>
                    <a:pt x="263" y="1131"/>
                    <a:pt x="561" y="1131"/>
                  </a:cubicBezTo>
                  <a:cubicBezTo>
                    <a:pt x="870" y="1131"/>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1" name="Google Shape;1091;p2"/>
            <p:cNvSpPr/>
            <p:nvPr/>
          </p:nvSpPr>
          <p:spPr>
            <a:xfrm>
              <a:off x="1050174"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2" name="Google Shape;1092;p2"/>
            <p:cNvSpPr/>
            <p:nvPr/>
          </p:nvSpPr>
          <p:spPr>
            <a:xfrm>
              <a:off x="986335"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3" name="Google Shape;1093;p2"/>
            <p:cNvSpPr/>
            <p:nvPr/>
          </p:nvSpPr>
          <p:spPr>
            <a:xfrm>
              <a:off x="1113979"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4" name="Google Shape;1094;p2"/>
            <p:cNvSpPr/>
            <p:nvPr/>
          </p:nvSpPr>
          <p:spPr>
            <a:xfrm>
              <a:off x="986335"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5" name="Google Shape;1095;p2"/>
            <p:cNvSpPr/>
            <p:nvPr/>
          </p:nvSpPr>
          <p:spPr>
            <a:xfrm>
              <a:off x="1113979"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6" name="Google Shape;1096;p2"/>
            <p:cNvSpPr/>
            <p:nvPr/>
          </p:nvSpPr>
          <p:spPr>
            <a:xfrm>
              <a:off x="1178196" y="313979"/>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7" name="Google Shape;1097;p2"/>
            <p:cNvSpPr/>
            <p:nvPr/>
          </p:nvSpPr>
          <p:spPr>
            <a:xfrm>
              <a:off x="1050174"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8" name="Google Shape;1098;p2"/>
            <p:cNvSpPr/>
            <p:nvPr/>
          </p:nvSpPr>
          <p:spPr>
            <a:xfrm>
              <a:off x="1178196" y="698525"/>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9" name="Google Shape;1099;p2"/>
            <p:cNvSpPr/>
            <p:nvPr/>
          </p:nvSpPr>
          <p:spPr>
            <a:xfrm>
              <a:off x="1050174"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0" name="Google Shape;1100;p2"/>
            <p:cNvSpPr/>
            <p:nvPr/>
          </p:nvSpPr>
          <p:spPr>
            <a:xfrm>
              <a:off x="986335"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1" name="Google Shape;1101;p2"/>
            <p:cNvSpPr/>
            <p:nvPr/>
          </p:nvSpPr>
          <p:spPr>
            <a:xfrm>
              <a:off x="1113979"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2" name="Google Shape;1102;p2"/>
            <p:cNvSpPr/>
            <p:nvPr/>
          </p:nvSpPr>
          <p:spPr>
            <a:xfrm>
              <a:off x="986335"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3" name="Google Shape;1103;p2"/>
            <p:cNvSpPr/>
            <p:nvPr/>
          </p:nvSpPr>
          <p:spPr>
            <a:xfrm>
              <a:off x="1113979"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4" name="Google Shape;1104;p2"/>
            <p:cNvSpPr/>
            <p:nvPr/>
          </p:nvSpPr>
          <p:spPr>
            <a:xfrm>
              <a:off x="1178196" y="570091"/>
              <a:ext cx="38894" cy="38894"/>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5" name="Google Shape;1105;p2"/>
            <p:cNvSpPr/>
            <p:nvPr/>
          </p:nvSpPr>
          <p:spPr>
            <a:xfrm>
              <a:off x="1050174"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81" y="1120"/>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6" name="Google Shape;1106;p2"/>
            <p:cNvSpPr/>
            <p:nvPr/>
          </p:nvSpPr>
          <p:spPr>
            <a:xfrm>
              <a:off x="1178196" y="954603"/>
              <a:ext cx="38894" cy="38894"/>
            </a:xfrm>
            <a:custGeom>
              <a:avLst/>
              <a:gdLst/>
              <a:ahLst/>
              <a:cxnLst/>
              <a:rect l="l" t="t" r="r" b="b"/>
              <a:pathLst>
                <a:path w="1132" h="1132" extrusionOk="0">
                  <a:moveTo>
                    <a:pt x="561" y="1"/>
                  </a:moveTo>
                  <a:cubicBezTo>
                    <a:pt x="251" y="1"/>
                    <a:pt x="1" y="263"/>
                    <a:pt x="1" y="572"/>
                  </a:cubicBezTo>
                  <a:cubicBezTo>
                    <a:pt x="13" y="882"/>
                    <a:pt x="263"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7" name="Google Shape;1107;p2"/>
            <p:cNvSpPr/>
            <p:nvPr/>
          </p:nvSpPr>
          <p:spPr>
            <a:xfrm>
              <a:off x="1050174"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8" name="Google Shape;1108;p2"/>
            <p:cNvSpPr/>
            <p:nvPr/>
          </p:nvSpPr>
          <p:spPr>
            <a:xfrm>
              <a:off x="986335"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9" name="Google Shape;1109;p2"/>
            <p:cNvSpPr/>
            <p:nvPr/>
          </p:nvSpPr>
          <p:spPr>
            <a:xfrm>
              <a:off x="1113979"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0" name="Google Shape;1110;p2"/>
            <p:cNvSpPr/>
            <p:nvPr/>
          </p:nvSpPr>
          <p:spPr>
            <a:xfrm>
              <a:off x="986335"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1" name="Google Shape;1111;p2"/>
            <p:cNvSpPr/>
            <p:nvPr/>
          </p:nvSpPr>
          <p:spPr>
            <a:xfrm>
              <a:off x="1113979"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2" name="Google Shape;1112;p2"/>
            <p:cNvSpPr/>
            <p:nvPr/>
          </p:nvSpPr>
          <p:spPr>
            <a:xfrm>
              <a:off x="1178196" y="826581"/>
              <a:ext cx="38894" cy="38894"/>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3" name="Google Shape;1113;p2"/>
            <p:cNvSpPr/>
            <p:nvPr/>
          </p:nvSpPr>
          <p:spPr>
            <a:xfrm>
              <a:off x="1050174"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4" name="Google Shape;1114;p2"/>
            <p:cNvSpPr/>
            <p:nvPr/>
          </p:nvSpPr>
          <p:spPr>
            <a:xfrm>
              <a:off x="1178196" y="1210302"/>
              <a:ext cx="38894" cy="38894"/>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5" name="Google Shape;1115;p2"/>
            <p:cNvSpPr/>
            <p:nvPr/>
          </p:nvSpPr>
          <p:spPr>
            <a:xfrm>
              <a:off x="1050174"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6" name="Google Shape;1116;p2"/>
            <p:cNvSpPr/>
            <p:nvPr/>
          </p:nvSpPr>
          <p:spPr>
            <a:xfrm>
              <a:off x="986335"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7" name="Google Shape;1117;p2"/>
            <p:cNvSpPr/>
            <p:nvPr/>
          </p:nvSpPr>
          <p:spPr>
            <a:xfrm>
              <a:off x="1113979"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8" name="Google Shape;1118;p2"/>
            <p:cNvSpPr/>
            <p:nvPr/>
          </p:nvSpPr>
          <p:spPr>
            <a:xfrm>
              <a:off x="986335"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9" name="Google Shape;1119;p2"/>
            <p:cNvSpPr/>
            <p:nvPr/>
          </p:nvSpPr>
          <p:spPr>
            <a:xfrm>
              <a:off x="1113979"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0" name="Google Shape;1120;p2"/>
            <p:cNvSpPr/>
            <p:nvPr/>
          </p:nvSpPr>
          <p:spPr>
            <a:xfrm>
              <a:off x="1178196" y="1082659"/>
              <a:ext cx="38894" cy="38894"/>
            </a:xfrm>
            <a:custGeom>
              <a:avLst/>
              <a:gdLst/>
              <a:ahLst/>
              <a:cxnLst/>
              <a:rect l="l" t="t" r="r" b="b"/>
              <a:pathLst>
                <a:path w="1132" h="1132" extrusionOk="0">
                  <a:moveTo>
                    <a:pt x="561" y="1"/>
                  </a:moveTo>
                  <a:cubicBezTo>
                    <a:pt x="251" y="1"/>
                    <a:pt x="1" y="251"/>
                    <a:pt x="1" y="560"/>
                  </a:cubicBezTo>
                  <a:cubicBezTo>
                    <a:pt x="1" y="882"/>
                    <a:pt x="263"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1" name="Google Shape;1121;p2"/>
            <p:cNvSpPr/>
            <p:nvPr/>
          </p:nvSpPr>
          <p:spPr>
            <a:xfrm>
              <a:off x="1050174"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2" name="Google Shape;1122;p2"/>
            <p:cNvSpPr/>
            <p:nvPr/>
          </p:nvSpPr>
          <p:spPr>
            <a:xfrm>
              <a:off x="1178196" y="1466792"/>
              <a:ext cx="38894" cy="38894"/>
            </a:xfrm>
            <a:custGeom>
              <a:avLst/>
              <a:gdLst/>
              <a:ahLst/>
              <a:cxnLst/>
              <a:rect l="l" t="t" r="r" b="b"/>
              <a:pathLst>
                <a:path w="1132" h="1132" extrusionOk="0">
                  <a:moveTo>
                    <a:pt x="561" y="0"/>
                  </a:moveTo>
                  <a:cubicBezTo>
                    <a:pt x="251" y="0"/>
                    <a:pt x="1" y="250"/>
                    <a:pt x="1" y="560"/>
                  </a:cubicBezTo>
                  <a:cubicBezTo>
                    <a:pt x="13" y="893"/>
                    <a:pt x="263" y="1132"/>
                    <a:pt x="561" y="1132"/>
                  </a:cubicBezTo>
                  <a:cubicBezTo>
                    <a:pt x="870" y="1132"/>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3" name="Google Shape;1123;p2"/>
            <p:cNvSpPr/>
            <p:nvPr/>
          </p:nvSpPr>
          <p:spPr>
            <a:xfrm>
              <a:off x="1050174"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4" name="Google Shape;1124;p2"/>
            <p:cNvSpPr/>
            <p:nvPr/>
          </p:nvSpPr>
          <p:spPr>
            <a:xfrm>
              <a:off x="986335"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5" name="Google Shape;1125;p2"/>
            <p:cNvSpPr/>
            <p:nvPr/>
          </p:nvSpPr>
          <p:spPr>
            <a:xfrm>
              <a:off x="1113979"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6" name="Google Shape;1126;p2"/>
            <p:cNvSpPr/>
            <p:nvPr/>
          </p:nvSpPr>
          <p:spPr>
            <a:xfrm>
              <a:off x="986335"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7" name="Google Shape;1127;p2"/>
            <p:cNvSpPr/>
            <p:nvPr/>
          </p:nvSpPr>
          <p:spPr>
            <a:xfrm>
              <a:off x="1113979"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8" name="Google Shape;1128;p2"/>
            <p:cNvSpPr/>
            <p:nvPr/>
          </p:nvSpPr>
          <p:spPr>
            <a:xfrm>
              <a:off x="1178196" y="1338736"/>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9" name="Google Shape;1129;p2"/>
            <p:cNvSpPr/>
            <p:nvPr/>
          </p:nvSpPr>
          <p:spPr>
            <a:xfrm>
              <a:off x="1050174"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0" name="Google Shape;1130;p2"/>
            <p:cNvSpPr/>
            <p:nvPr/>
          </p:nvSpPr>
          <p:spPr>
            <a:xfrm>
              <a:off x="1178196" y="1722870"/>
              <a:ext cx="38894" cy="38894"/>
            </a:xfrm>
            <a:custGeom>
              <a:avLst/>
              <a:gdLst/>
              <a:ahLst/>
              <a:cxnLst/>
              <a:rect l="l" t="t" r="r" b="b"/>
              <a:pathLst>
                <a:path w="1132" h="1132" extrusionOk="0">
                  <a:moveTo>
                    <a:pt x="561" y="1"/>
                  </a:moveTo>
                  <a:cubicBezTo>
                    <a:pt x="251" y="1"/>
                    <a:pt x="1" y="251"/>
                    <a:pt x="1" y="560"/>
                  </a:cubicBezTo>
                  <a:cubicBezTo>
                    <a:pt x="13" y="882"/>
                    <a:pt x="263"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1" name="Google Shape;1131;p2"/>
            <p:cNvSpPr/>
            <p:nvPr/>
          </p:nvSpPr>
          <p:spPr>
            <a:xfrm>
              <a:off x="1050174"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2" name="Google Shape;1132;p2"/>
            <p:cNvSpPr/>
            <p:nvPr/>
          </p:nvSpPr>
          <p:spPr>
            <a:xfrm>
              <a:off x="986335"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3" name="Google Shape;1133;p2"/>
            <p:cNvSpPr/>
            <p:nvPr/>
          </p:nvSpPr>
          <p:spPr>
            <a:xfrm>
              <a:off x="1113979" y="1787121"/>
              <a:ext cx="38894" cy="38894"/>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4" name="Google Shape;1134;p2"/>
            <p:cNvSpPr/>
            <p:nvPr/>
          </p:nvSpPr>
          <p:spPr>
            <a:xfrm>
              <a:off x="986335"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5" name="Google Shape;1135;p2"/>
            <p:cNvSpPr/>
            <p:nvPr/>
          </p:nvSpPr>
          <p:spPr>
            <a:xfrm>
              <a:off x="1113979"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6" name="Google Shape;1136;p2"/>
            <p:cNvSpPr/>
            <p:nvPr/>
          </p:nvSpPr>
          <p:spPr>
            <a:xfrm>
              <a:off x="1178196" y="1594848"/>
              <a:ext cx="38894" cy="38894"/>
            </a:xfrm>
            <a:custGeom>
              <a:avLst/>
              <a:gdLst/>
              <a:ahLst/>
              <a:cxnLst/>
              <a:rect l="l" t="t" r="r" b="b"/>
              <a:pathLst>
                <a:path w="1132" h="1132" extrusionOk="0">
                  <a:moveTo>
                    <a:pt x="561" y="0"/>
                  </a:moveTo>
                  <a:cubicBezTo>
                    <a:pt x="251" y="0"/>
                    <a:pt x="1" y="262"/>
                    <a:pt x="1" y="572"/>
                  </a:cubicBezTo>
                  <a:cubicBezTo>
                    <a:pt x="13" y="881"/>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7" name="Google Shape;1137;p2"/>
            <p:cNvSpPr/>
            <p:nvPr/>
          </p:nvSpPr>
          <p:spPr>
            <a:xfrm>
              <a:off x="1050174"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8" name="Google Shape;1138;p2"/>
            <p:cNvSpPr/>
            <p:nvPr/>
          </p:nvSpPr>
          <p:spPr>
            <a:xfrm>
              <a:off x="1178196" y="1978982"/>
              <a:ext cx="38894" cy="38894"/>
            </a:xfrm>
            <a:custGeom>
              <a:avLst/>
              <a:gdLst/>
              <a:ahLst/>
              <a:cxnLst/>
              <a:rect l="l" t="t" r="r" b="b"/>
              <a:pathLst>
                <a:path w="1132" h="1132" extrusionOk="0">
                  <a:moveTo>
                    <a:pt x="561" y="0"/>
                  </a:moveTo>
                  <a:cubicBezTo>
                    <a:pt x="251" y="0"/>
                    <a:pt x="1" y="250"/>
                    <a:pt x="1" y="572"/>
                  </a:cubicBezTo>
                  <a:cubicBezTo>
                    <a:pt x="1" y="881"/>
                    <a:pt x="263"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9" name="Google Shape;1139;p2"/>
            <p:cNvSpPr/>
            <p:nvPr/>
          </p:nvSpPr>
          <p:spPr>
            <a:xfrm>
              <a:off x="1050174"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40" name="Google Shape;1140;p2"/>
            <p:cNvSpPr/>
            <p:nvPr/>
          </p:nvSpPr>
          <p:spPr>
            <a:xfrm>
              <a:off x="986335"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41" name="Google Shape;1141;p2"/>
            <p:cNvSpPr/>
            <p:nvPr/>
          </p:nvSpPr>
          <p:spPr>
            <a:xfrm>
              <a:off x="1113979"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42" name="Google Shape;1142;p2"/>
            <p:cNvSpPr/>
            <p:nvPr/>
          </p:nvSpPr>
          <p:spPr>
            <a:xfrm>
              <a:off x="986335"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43" name="Google Shape;1143;p2"/>
            <p:cNvSpPr/>
            <p:nvPr/>
          </p:nvSpPr>
          <p:spPr>
            <a:xfrm>
              <a:off x="1113979"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44" name="Google Shape;1144;p2"/>
            <p:cNvSpPr/>
            <p:nvPr/>
          </p:nvSpPr>
          <p:spPr>
            <a:xfrm>
              <a:off x="1178196" y="1851338"/>
              <a:ext cx="38894" cy="38894"/>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45" name="Google Shape;1145;p2"/>
            <p:cNvSpPr/>
            <p:nvPr/>
          </p:nvSpPr>
          <p:spPr>
            <a:xfrm>
              <a:off x="1050174"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46" name="Google Shape;1146;p2"/>
            <p:cNvSpPr/>
            <p:nvPr/>
          </p:nvSpPr>
          <p:spPr>
            <a:xfrm>
              <a:off x="729845" y="-5903"/>
              <a:ext cx="39307" cy="38894"/>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47" name="Google Shape;1147;p2"/>
            <p:cNvSpPr/>
            <p:nvPr/>
          </p:nvSpPr>
          <p:spPr>
            <a:xfrm>
              <a:off x="857901" y="-590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48" name="Google Shape;1148;p2"/>
            <p:cNvSpPr/>
            <p:nvPr/>
          </p:nvSpPr>
          <p:spPr>
            <a:xfrm>
              <a:off x="922531"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49" name="Google Shape;1149;p2"/>
            <p:cNvSpPr/>
            <p:nvPr/>
          </p:nvSpPr>
          <p:spPr>
            <a:xfrm>
              <a:off x="794062" y="186335"/>
              <a:ext cx="38929" cy="38929"/>
            </a:xfrm>
            <a:custGeom>
              <a:avLst/>
              <a:gdLst/>
              <a:ahLst/>
              <a:cxnLst/>
              <a:rect l="l" t="t" r="r" b="b"/>
              <a:pathLst>
                <a:path w="1133" h="1133" extrusionOk="0">
                  <a:moveTo>
                    <a:pt x="561" y="1"/>
                  </a:moveTo>
                  <a:cubicBezTo>
                    <a:pt x="251" y="1"/>
                    <a:pt x="1" y="251"/>
                    <a:pt x="1" y="561"/>
                  </a:cubicBezTo>
                  <a:cubicBezTo>
                    <a:pt x="1" y="870"/>
                    <a:pt x="251" y="1132"/>
                    <a:pt x="561" y="1132"/>
                  </a:cubicBezTo>
                  <a:cubicBezTo>
                    <a:pt x="870" y="1132"/>
                    <a:pt x="1132" y="870"/>
                    <a:pt x="1132" y="561"/>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50" name="Google Shape;1150;p2"/>
            <p:cNvSpPr/>
            <p:nvPr/>
          </p:nvSpPr>
          <p:spPr>
            <a:xfrm>
              <a:off x="729845" y="250174"/>
              <a:ext cx="39307" cy="38894"/>
            </a:xfrm>
            <a:custGeom>
              <a:avLst/>
              <a:gdLst/>
              <a:ahLst/>
              <a:cxnLst/>
              <a:rect l="l" t="t" r="r" b="b"/>
              <a:pathLst>
                <a:path w="1144" h="1132" extrusionOk="0">
                  <a:moveTo>
                    <a:pt x="572" y="0"/>
                  </a:moveTo>
                  <a:cubicBezTo>
                    <a:pt x="263" y="0"/>
                    <a:pt x="1" y="250"/>
                    <a:pt x="1" y="560"/>
                  </a:cubicBezTo>
                  <a:cubicBezTo>
                    <a:pt x="13" y="881"/>
                    <a:pt x="263"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51" name="Google Shape;1151;p2"/>
            <p:cNvSpPr/>
            <p:nvPr/>
          </p:nvSpPr>
          <p:spPr>
            <a:xfrm>
              <a:off x="857901" y="250174"/>
              <a:ext cx="38894" cy="38894"/>
            </a:xfrm>
            <a:custGeom>
              <a:avLst/>
              <a:gdLst/>
              <a:ahLst/>
              <a:cxnLst/>
              <a:rect l="l" t="t" r="r" b="b"/>
              <a:pathLst>
                <a:path w="1132" h="1132" extrusionOk="0">
                  <a:moveTo>
                    <a:pt x="572" y="0"/>
                  </a:moveTo>
                  <a:cubicBezTo>
                    <a:pt x="250" y="0"/>
                    <a:pt x="0" y="250"/>
                    <a:pt x="0" y="560"/>
                  </a:cubicBezTo>
                  <a:cubicBezTo>
                    <a:pt x="12" y="881"/>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52" name="Google Shape;1152;p2"/>
            <p:cNvSpPr/>
            <p:nvPr/>
          </p:nvSpPr>
          <p:spPr>
            <a:xfrm>
              <a:off x="729845" y="121706"/>
              <a:ext cx="39307" cy="38894"/>
            </a:xfrm>
            <a:custGeom>
              <a:avLst/>
              <a:gdLst/>
              <a:ahLst/>
              <a:cxnLst/>
              <a:rect l="l" t="t" r="r" b="b"/>
              <a:pathLst>
                <a:path w="1144" h="1132" extrusionOk="0">
                  <a:moveTo>
                    <a:pt x="572" y="1"/>
                  </a:moveTo>
                  <a:cubicBezTo>
                    <a:pt x="263" y="1"/>
                    <a:pt x="1" y="251"/>
                    <a:pt x="1" y="572"/>
                  </a:cubicBezTo>
                  <a:cubicBezTo>
                    <a:pt x="13" y="894"/>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53" name="Google Shape;1153;p2"/>
            <p:cNvSpPr/>
            <p:nvPr/>
          </p:nvSpPr>
          <p:spPr>
            <a:xfrm>
              <a:off x="857901" y="121706"/>
              <a:ext cx="38894" cy="38894"/>
            </a:xfrm>
            <a:custGeom>
              <a:avLst/>
              <a:gdLst/>
              <a:ahLst/>
              <a:cxnLst/>
              <a:rect l="l" t="t" r="r" b="b"/>
              <a:pathLst>
                <a:path w="1132" h="1132" extrusionOk="0">
                  <a:moveTo>
                    <a:pt x="572" y="1"/>
                  </a:moveTo>
                  <a:cubicBezTo>
                    <a:pt x="250" y="1"/>
                    <a:pt x="0" y="251"/>
                    <a:pt x="0" y="572"/>
                  </a:cubicBezTo>
                  <a:cubicBezTo>
                    <a:pt x="12" y="894"/>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54" name="Google Shape;1154;p2"/>
            <p:cNvSpPr/>
            <p:nvPr/>
          </p:nvSpPr>
          <p:spPr>
            <a:xfrm>
              <a:off x="922531"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55" name="Google Shape;1155;p2"/>
            <p:cNvSpPr/>
            <p:nvPr/>
          </p:nvSpPr>
          <p:spPr>
            <a:xfrm>
              <a:off x="794062" y="58314"/>
              <a:ext cx="38929" cy="38894"/>
            </a:xfrm>
            <a:custGeom>
              <a:avLst/>
              <a:gdLst/>
              <a:ahLst/>
              <a:cxnLst/>
              <a:rect l="l" t="t" r="r" b="b"/>
              <a:pathLst>
                <a:path w="1133"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56" name="Google Shape;1156;p2"/>
            <p:cNvSpPr/>
            <p:nvPr/>
          </p:nvSpPr>
          <p:spPr>
            <a:xfrm>
              <a:off x="922531" y="442447"/>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57" name="Google Shape;1157;p2"/>
            <p:cNvSpPr/>
            <p:nvPr/>
          </p:nvSpPr>
          <p:spPr>
            <a:xfrm>
              <a:off x="794062" y="442447"/>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58" name="Google Shape;1158;p2"/>
            <p:cNvSpPr/>
            <p:nvPr/>
          </p:nvSpPr>
          <p:spPr>
            <a:xfrm>
              <a:off x="729845" y="506252"/>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59" name="Google Shape;1159;p2"/>
            <p:cNvSpPr/>
            <p:nvPr/>
          </p:nvSpPr>
          <p:spPr>
            <a:xfrm>
              <a:off x="857901" y="506252"/>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60" name="Google Shape;1160;p2"/>
            <p:cNvSpPr/>
            <p:nvPr/>
          </p:nvSpPr>
          <p:spPr>
            <a:xfrm>
              <a:off x="729845" y="377818"/>
              <a:ext cx="39307" cy="38894"/>
            </a:xfrm>
            <a:custGeom>
              <a:avLst/>
              <a:gdLst/>
              <a:ahLst/>
              <a:cxnLst/>
              <a:rect l="l" t="t" r="r" b="b"/>
              <a:pathLst>
                <a:path w="1144" h="1132" extrusionOk="0">
                  <a:moveTo>
                    <a:pt x="572" y="0"/>
                  </a:moveTo>
                  <a:cubicBezTo>
                    <a:pt x="263" y="0"/>
                    <a:pt x="1" y="262"/>
                    <a:pt x="1" y="572"/>
                  </a:cubicBezTo>
                  <a:cubicBezTo>
                    <a:pt x="13" y="893"/>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61" name="Google Shape;1161;p2"/>
            <p:cNvSpPr/>
            <p:nvPr/>
          </p:nvSpPr>
          <p:spPr>
            <a:xfrm>
              <a:off x="857901" y="377818"/>
              <a:ext cx="38894" cy="38894"/>
            </a:xfrm>
            <a:custGeom>
              <a:avLst/>
              <a:gdLst/>
              <a:ahLst/>
              <a:cxnLst/>
              <a:rect l="l" t="t" r="r" b="b"/>
              <a:pathLst>
                <a:path w="1132" h="1132" extrusionOk="0">
                  <a:moveTo>
                    <a:pt x="572" y="0"/>
                  </a:moveTo>
                  <a:cubicBezTo>
                    <a:pt x="250" y="0"/>
                    <a:pt x="0" y="262"/>
                    <a:pt x="0" y="572"/>
                  </a:cubicBezTo>
                  <a:cubicBezTo>
                    <a:pt x="12" y="893"/>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62" name="Google Shape;1162;p2"/>
            <p:cNvSpPr/>
            <p:nvPr/>
          </p:nvSpPr>
          <p:spPr>
            <a:xfrm>
              <a:off x="922531" y="31397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63" name="Google Shape;1163;p2"/>
            <p:cNvSpPr/>
            <p:nvPr/>
          </p:nvSpPr>
          <p:spPr>
            <a:xfrm>
              <a:off x="794062" y="314391"/>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64" name="Google Shape;1164;p2"/>
            <p:cNvSpPr/>
            <p:nvPr/>
          </p:nvSpPr>
          <p:spPr>
            <a:xfrm>
              <a:off x="922531"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65" name="Google Shape;1165;p2"/>
            <p:cNvSpPr/>
            <p:nvPr/>
          </p:nvSpPr>
          <p:spPr>
            <a:xfrm>
              <a:off x="794062" y="698525"/>
              <a:ext cx="38929" cy="38894"/>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66" name="Google Shape;1166;p2"/>
            <p:cNvSpPr/>
            <p:nvPr/>
          </p:nvSpPr>
          <p:spPr>
            <a:xfrm>
              <a:off x="729845" y="762330"/>
              <a:ext cx="39307" cy="38929"/>
            </a:xfrm>
            <a:custGeom>
              <a:avLst/>
              <a:gdLst/>
              <a:ahLst/>
              <a:cxnLst/>
              <a:rect l="l" t="t" r="r" b="b"/>
              <a:pathLst>
                <a:path w="1144" h="1133" extrusionOk="0">
                  <a:moveTo>
                    <a:pt x="572" y="1"/>
                  </a:moveTo>
                  <a:cubicBezTo>
                    <a:pt x="263" y="1"/>
                    <a:pt x="1" y="263"/>
                    <a:pt x="1" y="572"/>
                  </a:cubicBezTo>
                  <a:cubicBezTo>
                    <a:pt x="13" y="882"/>
                    <a:pt x="263" y="1132"/>
                    <a:pt x="572" y="1132"/>
                  </a:cubicBezTo>
                  <a:cubicBezTo>
                    <a:pt x="882" y="1132"/>
                    <a:pt x="1144" y="882"/>
                    <a:pt x="1144" y="572"/>
                  </a:cubicBezTo>
                  <a:cubicBezTo>
                    <a:pt x="1144"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67" name="Google Shape;1167;p2"/>
            <p:cNvSpPr/>
            <p:nvPr/>
          </p:nvSpPr>
          <p:spPr>
            <a:xfrm>
              <a:off x="857901" y="762330"/>
              <a:ext cx="38894" cy="38929"/>
            </a:xfrm>
            <a:custGeom>
              <a:avLst/>
              <a:gdLst/>
              <a:ahLst/>
              <a:cxnLst/>
              <a:rect l="l" t="t" r="r" b="b"/>
              <a:pathLst>
                <a:path w="1132" h="1133" extrusionOk="0">
                  <a:moveTo>
                    <a:pt x="572" y="1"/>
                  </a:moveTo>
                  <a:cubicBezTo>
                    <a:pt x="250" y="1"/>
                    <a:pt x="0" y="263"/>
                    <a:pt x="0" y="572"/>
                  </a:cubicBezTo>
                  <a:cubicBezTo>
                    <a:pt x="12" y="882"/>
                    <a:pt x="250"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68" name="Google Shape;1168;p2"/>
            <p:cNvSpPr/>
            <p:nvPr/>
          </p:nvSpPr>
          <p:spPr>
            <a:xfrm>
              <a:off x="729845" y="634308"/>
              <a:ext cx="39307" cy="38894"/>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69" name="Google Shape;1169;p2"/>
            <p:cNvSpPr/>
            <p:nvPr/>
          </p:nvSpPr>
          <p:spPr>
            <a:xfrm>
              <a:off x="857901" y="63430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0" name="Google Shape;1170;p2"/>
            <p:cNvSpPr/>
            <p:nvPr/>
          </p:nvSpPr>
          <p:spPr>
            <a:xfrm>
              <a:off x="922531" y="570091"/>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1" name="Google Shape;1171;p2"/>
            <p:cNvSpPr/>
            <p:nvPr/>
          </p:nvSpPr>
          <p:spPr>
            <a:xfrm>
              <a:off x="794062" y="570881"/>
              <a:ext cx="38929" cy="38482"/>
            </a:xfrm>
            <a:custGeom>
              <a:avLst/>
              <a:gdLst/>
              <a:ahLst/>
              <a:cxnLst/>
              <a:rect l="l" t="t" r="r" b="b"/>
              <a:pathLst>
                <a:path w="1133" h="1120" extrusionOk="0">
                  <a:moveTo>
                    <a:pt x="561" y="1"/>
                  </a:moveTo>
                  <a:cubicBezTo>
                    <a:pt x="251" y="1"/>
                    <a:pt x="1" y="251"/>
                    <a:pt x="1" y="560"/>
                  </a:cubicBezTo>
                  <a:cubicBezTo>
                    <a:pt x="1" y="870"/>
                    <a:pt x="251" y="1120"/>
                    <a:pt x="561" y="1120"/>
                  </a:cubicBezTo>
                  <a:cubicBezTo>
                    <a:pt x="870" y="1120"/>
                    <a:pt x="1132" y="870"/>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2" name="Google Shape;1172;p2"/>
            <p:cNvSpPr/>
            <p:nvPr/>
          </p:nvSpPr>
          <p:spPr>
            <a:xfrm>
              <a:off x="922531"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3" name="Google Shape;1173;p2"/>
            <p:cNvSpPr/>
            <p:nvPr/>
          </p:nvSpPr>
          <p:spPr>
            <a:xfrm>
              <a:off x="794062" y="954603"/>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4" name="Google Shape;1174;p2"/>
            <p:cNvSpPr/>
            <p:nvPr/>
          </p:nvSpPr>
          <p:spPr>
            <a:xfrm>
              <a:off x="729845" y="1018854"/>
              <a:ext cx="39307" cy="38894"/>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5" name="Google Shape;1175;p2"/>
            <p:cNvSpPr/>
            <p:nvPr/>
          </p:nvSpPr>
          <p:spPr>
            <a:xfrm>
              <a:off x="857901" y="1018854"/>
              <a:ext cx="38894" cy="38894"/>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6" name="Google Shape;1176;p2"/>
            <p:cNvSpPr/>
            <p:nvPr/>
          </p:nvSpPr>
          <p:spPr>
            <a:xfrm>
              <a:off x="729845" y="890386"/>
              <a:ext cx="39307" cy="38894"/>
            </a:xfrm>
            <a:custGeom>
              <a:avLst/>
              <a:gdLst/>
              <a:ahLst/>
              <a:cxnLst/>
              <a:rect l="l" t="t" r="r" b="b"/>
              <a:pathLst>
                <a:path w="1144" h="1132" extrusionOk="0">
                  <a:moveTo>
                    <a:pt x="572" y="1"/>
                  </a:moveTo>
                  <a:cubicBezTo>
                    <a:pt x="263" y="1"/>
                    <a:pt x="1" y="251"/>
                    <a:pt x="1" y="560"/>
                  </a:cubicBezTo>
                  <a:cubicBezTo>
                    <a:pt x="1" y="882"/>
                    <a:pt x="263"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7" name="Google Shape;1177;p2"/>
            <p:cNvSpPr/>
            <p:nvPr/>
          </p:nvSpPr>
          <p:spPr>
            <a:xfrm>
              <a:off x="857901" y="89038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8" name="Google Shape;1178;p2"/>
            <p:cNvSpPr/>
            <p:nvPr/>
          </p:nvSpPr>
          <p:spPr>
            <a:xfrm>
              <a:off x="922531"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9" name="Google Shape;1179;p2"/>
            <p:cNvSpPr/>
            <p:nvPr/>
          </p:nvSpPr>
          <p:spPr>
            <a:xfrm>
              <a:off x="794062" y="826993"/>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0" name="Google Shape;1180;p2"/>
            <p:cNvSpPr/>
            <p:nvPr/>
          </p:nvSpPr>
          <p:spPr>
            <a:xfrm>
              <a:off x="922531" y="1210302"/>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1" name="Google Shape;1181;p2"/>
            <p:cNvSpPr/>
            <p:nvPr/>
          </p:nvSpPr>
          <p:spPr>
            <a:xfrm>
              <a:off x="794062" y="1210714"/>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2" name="Google Shape;1182;p2"/>
            <p:cNvSpPr/>
            <p:nvPr/>
          </p:nvSpPr>
          <p:spPr>
            <a:xfrm>
              <a:off x="729845" y="1274519"/>
              <a:ext cx="39307" cy="38894"/>
            </a:xfrm>
            <a:custGeom>
              <a:avLst/>
              <a:gdLst/>
              <a:ahLst/>
              <a:cxnLst/>
              <a:rect l="l" t="t" r="r" b="b"/>
              <a:pathLst>
                <a:path w="1144" h="1132" extrusionOk="0">
                  <a:moveTo>
                    <a:pt x="572" y="1"/>
                  </a:moveTo>
                  <a:cubicBezTo>
                    <a:pt x="263" y="1"/>
                    <a:pt x="1" y="251"/>
                    <a:pt x="1" y="560"/>
                  </a:cubicBezTo>
                  <a:cubicBezTo>
                    <a:pt x="13" y="894"/>
                    <a:pt x="263" y="1132"/>
                    <a:pt x="572" y="1132"/>
                  </a:cubicBezTo>
                  <a:cubicBezTo>
                    <a:pt x="882" y="1132"/>
                    <a:pt x="1144" y="870"/>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3" name="Google Shape;1183;p2"/>
            <p:cNvSpPr/>
            <p:nvPr/>
          </p:nvSpPr>
          <p:spPr>
            <a:xfrm>
              <a:off x="857901" y="1274519"/>
              <a:ext cx="38894" cy="38894"/>
            </a:xfrm>
            <a:custGeom>
              <a:avLst/>
              <a:gdLst/>
              <a:ahLst/>
              <a:cxnLst/>
              <a:rect l="l" t="t" r="r" b="b"/>
              <a:pathLst>
                <a:path w="1132" h="1132" extrusionOk="0">
                  <a:moveTo>
                    <a:pt x="572" y="1"/>
                  </a:moveTo>
                  <a:cubicBezTo>
                    <a:pt x="250" y="1"/>
                    <a:pt x="0" y="251"/>
                    <a:pt x="0" y="560"/>
                  </a:cubicBezTo>
                  <a:cubicBezTo>
                    <a:pt x="12" y="894"/>
                    <a:pt x="250"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4" name="Google Shape;1184;p2"/>
            <p:cNvSpPr/>
            <p:nvPr/>
          </p:nvSpPr>
          <p:spPr>
            <a:xfrm>
              <a:off x="729845" y="1146463"/>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5" name="Google Shape;1185;p2"/>
            <p:cNvSpPr/>
            <p:nvPr/>
          </p:nvSpPr>
          <p:spPr>
            <a:xfrm>
              <a:off x="857901" y="1146463"/>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6" name="Google Shape;1186;p2"/>
            <p:cNvSpPr/>
            <p:nvPr/>
          </p:nvSpPr>
          <p:spPr>
            <a:xfrm>
              <a:off x="922531"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7" name="Google Shape;1187;p2"/>
            <p:cNvSpPr/>
            <p:nvPr/>
          </p:nvSpPr>
          <p:spPr>
            <a:xfrm>
              <a:off x="794062" y="1082659"/>
              <a:ext cx="38929" cy="38894"/>
            </a:xfrm>
            <a:custGeom>
              <a:avLst/>
              <a:gdLst/>
              <a:ahLst/>
              <a:cxnLst/>
              <a:rect l="l" t="t" r="r" b="b"/>
              <a:pathLst>
                <a:path w="1133" h="1132" extrusionOk="0">
                  <a:moveTo>
                    <a:pt x="561" y="1"/>
                  </a:moveTo>
                  <a:cubicBezTo>
                    <a:pt x="251" y="1"/>
                    <a:pt x="1" y="251"/>
                    <a:pt x="1" y="560"/>
                  </a:cubicBezTo>
                  <a:cubicBezTo>
                    <a:pt x="1" y="870"/>
                    <a:pt x="251" y="1132"/>
                    <a:pt x="561" y="1132"/>
                  </a:cubicBezTo>
                  <a:cubicBezTo>
                    <a:pt x="870" y="1132"/>
                    <a:pt x="1132" y="870"/>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8" name="Google Shape;1188;p2"/>
            <p:cNvSpPr/>
            <p:nvPr/>
          </p:nvSpPr>
          <p:spPr>
            <a:xfrm>
              <a:off x="922531" y="1466792"/>
              <a:ext cx="38894" cy="38894"/>
            </a:xfrm>
            <a:custGeom>
              <a:avLst/>
              <a:gdLst/>
              <a:ahLst/>
              <a:cxnLst/>
              <a:rect l="l" t="t" r="r" b="b"/>
              <a:pathLst>
                <a:path w="1132" h="1132" extrusionOk="0">
                  <a:moveTo>
                    <a:pt x="560" y="0"/>
                  </a:moveTo>
                  <a:cubicBezTo>
                    <a:pt x="251" y="0"/>
                    <a:pt x="1" y="250"/>
                    <a:pt x="1" y="560"/>
                  </a:cubicBezTo>
                  <a:cubicBezTo>
                    <a:pt x="1"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9" name="Google Shape;1189;p2"/>
            <p:cNvSpPr/>
            <p:nvPr/>
          </p:nvSpPr>
          <p:spPr>
            <a:xfrm>
              <a:off x="794062" y="1467204"/>
              <a:ext cx="38929" cy="38894"/>
            </a:xfrm>
            <a:custGeom>
              <a:avLst/>
              <a:gdLst/>
              <a:ahLst/>
              <a:cxnLst/>
              <a:rect l="l" t="t" r="r" b="b"/>
              <a:pathLst>
                <a:path w="1133" h="1132" extrusionOk="0">
                  <a:moveTo>
                    <a:pt x="561" y="0"/>
                  </a:moveTo>
                  <a:cubicBezTo>
                    <a:pt x="251" y="0"/>
                    <a:pt x="1" y="250"/>
                    <a:pt x="1" y="560"/>
                  </a:cubicBezTo>
                  <a:cubicBezTo>
                    <a:pt x="1" y="870"/>
                    <a:pt x="251" y="1131"/>
                    <a:pt x="561" y="1131"/>
                  </a:cubicBezTo>
                  <a:cubicBezTo>
                    <a:pt x="870" y="1131"/>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90" name="Google Shape;1190;p2"/>
            <p:cNvSpPr/>
            <p:nvPr/>
          </p:nvSpPr>
          <p:spPr>
            <a:xfrm>
              <a:off x="729845" y="1531009"/>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91" name="Google Shape;1191;p2"/>
            <p:cNvSpPr/>
            <p:nvPr/>
          </p:nvSpPr>
          <p:spPr>
            <a:xfrm>
              <a:off x="857901" y="1531009"/>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92" name="Google Shape;1192;p2"/>
            <p:cNvSpPr/>
            <p:nvPr/>
          </p:nvSpPr>
          <p:spPr>
            <a:xfrm>
              <a:off x="729845" y="1402575"/>
              <a:ext cx="39307" cy="38894"/>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93" name="Google Shape;1193;p2"/>
            <p:cNvSpPr/>
            <p:nvPr/>
          </p:nvSpPr>
          <p:spPr>
            <a:xfrm>
              <a:off x="857901" y="1402575"/>
              <a:ext cx="38894" cy="38894"/>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94" name="Google Shape;1194;p2"/>
            <p:cNvSpPr/>
            <p:nvPr/>
          </p:nvSpPr>
          <p:spPr>
            <a:xfrm>
              <a:off x="922531" y="1338736"/>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95" name="Google Shape;1195;p2"/>
            <p:cNvSpPr/>
            <p:nvPr/>
          </p:nvSpPr>
          <p:spPr>
            <a:xfrm>
              <a:off x="794062" y="1338736"/>
              <a:ext cx="38929" cy="38894"/>
            </a:xfrm>
            <a:custGeom>
              <a:avLst/>
              <a:gdLst/>
              <a:ahLst/>
              <a:cxnLst/>
              <a:rect l="l" t="t" r="r" b="b"/>
              <a:pathLst>
                <a:path w="1133" h="1132" extrusionOk="0">
                  <a:moveTo>
                    <a:pt x="561" y="1"/>
                  </a:moveTo>
                  <a:cubicBezTo>
                    <a:pt x="251" y="1"/>
                    <a:pt x="1" y="251"/>
                    <a:pt x="1" y="560"/>
                  </a:cubicBezTo>
                  <a:cubicBezTo>
                    <a:pt x="1" y="882"/>
                    <a:pt x="251"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96" name="Google Shape;1196;p2"/>
            <p:cNvSpPr/>
            <p:nvPr/>
          </p:nvSpPr>
          <p:spPr>
            <a:xfrm>
              <a:off x="922531" y="1722870"/>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97" name="Google Shape;1197;p2"/>
            <p:cNvSpPr/>
            <p:nvPr/>
          </p:nvSpPr>
          <p:spPr>
            <a:xfrm>
              <a:off x="794062" y="1723282"/>
              <a:ext cx="38929" cy="38894"/>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98" name="Google Shape;1198;p2"/>
            <p:cNvSpPr/>
            <p:nvPr/>
          </p:nvSpPr>
          <p:spPr>
            <a:xfrm>
              <a:off x="729845" y="1787121"/>
              <a:ext cx="39307" cy="38894"/>
            </a:xfrm>
            <a:custGeom>
              <a:avLst/>
              <a:gdLst/>
              <a:ahLst/>
              <a:cxnLst/>
              <a:rect l="l" t="t" r="r" b="b"/>
              <a:pathLst>
                <a:path w="1144" h="1132" extrusionOk="0">
                  <a:moveTo>
                    <a:pt x="572" y="0"/>
                  </a:moveTo>
                  <a:cubicBezTo>
                    <a:pt x="263" y="0"/>
                    <a:pt x="1" y="262"/>
                    <a:pt x="1" y="572"/>
                  </a:cubicBezTo>
                  <a:cubicBezTo>
                    <a:pt x="1"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99" name="Google Shape;1199;p2"/>
            <p:cNvSpPr/>
            <p:nvPr/>
          </p:nvSpPr>
          <p:spPr>
            <a:xfrm>
              <a:off x="857901" y="1787121"/>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00" name="Google Shape;1200;p2"/>
            <p:cNvSpPr/>
            <p:nvPr/>
          </p:nvSpPr>
          <p:spPr>
            <a:xfrm>
              <a:off x="729845" y="1659065"/>
              <a:ext cx="39307" cy="38894"/>
            </a:xfrm>
            <a:custGeom>
              <a:avLst/>
              <a:gdLst/>
              <a:ahLst/>
              <a:cxnLst/>
              <a:rect l="l" t="t" r="r" b="b"/>
              <a:pathLst>
                <a:path w="1144" h="1132" extrusionOk="0">
                  <a:moveTo>
                    <a:pt x="572" y="0"/>
                  </a:moveTo>
                  <a:cubicBezTo>
                    <a:pt x="263" y="0"/>
                    <a:pt x="1" y="250"/>
                    <a:pt x="1" y="560"/>
                  </a:cubicBezTo>
                  <a:cubicBezTo>
                    <a:pt x="13" y="870"/>
                    <a:pt x="263"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01" name="Google Shape;1201;p2"/>
            <p:cNvSpPr/>
            <p:nvPr/>
          </p:nvSpPr>
          <p:spPr>
            <a:xfrm>
              <a:off x="857901" y="1659065"/>
              <a:ext cx="38894" cy="38894"/>
            </a:xfrm>
            <a:custGeom>
              <a:avLst/>
              <a:gdLst/>
              <a:ahLst/>
              <a:cxnLst/>
              <a:rect l="l" t="t" r="r" b="b"/>
              <a:pathLst>
                <a:path w="1132" h="1132" extrusionOk="0">
                  <a:moveTo>
                    <a:pt x="572" y="0"/>
                  </a:moveTo>
                  <a:cubicBezTo>
                    <a:pt x="250" y="0"/>
                    <a:pt x="0" y="250"/>
                    <a:pt x="0" y="560"/>
                  </a:cubicBezTo>
                  <a:cubicBezTo>
                    <a:pt x="12" y="870"/>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02" name="Google Shape;1202;p2"/>
            <p:cNvSpPr/>
            <p:nvPr/>
          </p:nvSpPr>
          <p:spPr>
            <a:xfrm>
              <a:off x="922531"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03" name="Google Shape;1203;p2"/>
            <p:cNvSpPr/>
            <p:nvPr/>
          </p:nvSpPr>
          <p:spPr>
            <a:xfrm>
              <a:off x="794062" y="1594848"/>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04" name="Google Shape;1204;p2"/>
            <p:cNvSpPr/>
            <p:nvPr/>
          </p:nvSpPr>
          <p:spPr>
            <a:xfrm>
              <a:off x="922531"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05" name="Google Shape;1205;p2"/>
            <p:cNvSpPr/>
            <p:nvPr/>
          </p:nvSpPr>
          <p:spPr>
            <a:xfrm>
              <a:off x="794062" y="1979359"/>
              <a:ext cx="38929" cy="38929"/>
            </a:xfrm>
            <a:custGeom>
              <a:avLst/>
              <a:gdLst/>
              <a:ahLst/>
              <a:cxnLst/>
              <a:rect l="l" t="t" r="r" b="b"/>
              <a:pathLst>
                <a:path w="1133" h="1133"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06" name="Google Shape;1206;p2"/>
            <p:cNvSpPr/>
            <p:nvPr/>
          </p:nvSpPr>
          <p:spPr>
            <a:xfrm>
              <a:off x="729845" y="2043611"/>
              <a:ext cx="39307" cy="38894"/>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07" name="Google Shape;1207;p2"/>
            <p:cNvSpPr/>
            <p:nvPr/>
          </p:nvSpPr>
          <p:spPr>
            <a:xfrm>
              <a:off x="857901" y="2043611"/>
              <a:ext cx="38894" cy="38894"/>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08" name="Google Shape;1208;p2"/>
            <p:cNvSpPr/>
            <p:nvPr/>
          </p:nvSpPr>
          <p:spPr>
            <a:xfrm>
              <a:off x="729845" y="1915143"/>
              <a:ext cx="39307" cy="38894"/>
            </a:xfrm>
            <a:custGeom>
              <a:avLst/>
              <a:gdLst/>
              <a:ahLst/>
              <a:cxnLst/>
              <a:rect l="l" t="t" r="r" b="b"/>
              <a:pathLst>
                <a:path w="1144" h="1132" extrusionOk="0">
                  <a:moveTo>
                    <a:pt x="572" y="1"/>
                  </a:moveTo>
                  <a:cubicBezTo>
                    <a:pt x="263" y="1"/>
                    <a:pt x="1" y="251"/>
                    <a:pt x="1" y="560"/>
                  </a:cubicBezTo>
                  <a:cubicBezTo>
                    <a:pt x="13" y="882"/>
                    <a:pt x="263"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09" name="Google Shape;1209;p2"/>
            <p:cNvSpPr/>
            <p:nvPr/>
          </p:nvSpPr>
          <p:spPr>
            <a:xfrm>
              <a:off x="857901" y="1915143"/>
              <a:ext cx="38894" cy="38894"/>
            </a:xfrm>
            <a:custGeom>
              <a:avLst/>
              <a:gdLst/>
              <a:ahLst/>
              <a:cxnLst/>
              <a:rect l="l" t="t" r="r" b="b"/>
              <a:pathLst>
                <a:path w="1132" h="1132" extrusionOk="0">
                  <a:moveTo>
                    <a:pt x="572" y="1"/>
                  </a:moveTo>
                  <a:cubicBezTo>
                    <a:pt x="250" y="1"/>
                    <a:pt x="0" y="251"/>
                    <a:pt x="0" y="560"/>
                  </a:cubicBezTo>
                  <a:cubicBezTo>
                    <a:pt x="12"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10" name="Google Shape;1210;p2"/>
            <p:cNvSpPr/>
            <p:nvPr/>
          </p:nvSpPr>
          <p:spPr>
            <a:xfrm>
              <a:off x="922531"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11" name="Google Shape;1211;p2"/>
            <p:cNvSpPr/>
            <p:nvPr/>
          </p:nvSpPr>
          <p:spPr>
            <a:xfrm>
              <a:off x="794062" y="1851338"/>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12" name="Google Shape;1212;p2"/>
            <p:cNvSpPr/>
            <p:nvPr/>
          </p:nvSpPr>
          <p:spPr>
            <a:xfrm>
              <a:off x="473768"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13" name="Google Shape;1213;p2"/>
            <p:cNvSpPr/>
            <p:nvPr/>
          </p:nvSpPr>
          <p:spPr>
            <a:xfrm>
              <a:off x="601824"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14" name="Google Shape;1214;p2"/>
            <p:cNvSpPr/>
            <p:nvPr/>
          </p:nvSpPr>
          <p:spPr>
            <a:xfrm>
              <a:off x="666041" y="186335"/>
              <a:ext cx="38894" cy="38516"/>
            </a:xfrm>
            <a:custGeom>
              <a:avLst/>
              <a:gdLst/>
              <a:ahLst/>
              <a:cxnLst/>
              <a:rect l="l" t="t" r="r" b="b"/>
              <a:pathLst>
                <a:path w="1132" h="1121" extrusionOk="0">
                  <a:moveTo>
                    <a:pt x="572" y="1"/>
                  </a:moveTo>
                  <a:cubicBezTo>
                    <a:pt x="262" y="1"/>
                    <a:pt x="0" y="251"/>
                    <a:pt x="0" y="561"/>
                  </a:cubicBezTo>
                  <a:cubicBezTo>
                    <a:pt x="0" y="870"/>
                    <a:pt x="262" y="1120"/>
                    <a:pt x="572" y="1120"/>
                  </a:cubicBezTo>
                  <a:cubicBezTo>
                    <a:pt x="881" y="1120"/>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15" name="Google Shape;1215;p2"/>
            <p:cNvSpPr/>
            <p:nvPr/>
          </p:nvSpPr>
          <p:spPr>
            <a:xfrm>
              <a:off x="537985" y="186335"/>
              <a:ext cx="38894" cy="38929"/>
            </a:xfrm>
            <a:custGeom>
              <a:avLst/>
              <a:gdLst/>
              <a:ahLst/>
              <a:cxnLst/>
              <a:rect l="l" t="t" r="r" b="b"/>
              <a:pathLst>
                <a:path w="1132" h="1133" extrusionOk="0">
                  <a:moveTo>
                    <a:pt x="560" y="1"/>
                  </a:moveTo>
                  <a:cubicBezTo>
                    <a:pt x="251" y="1"/>
                    <a:pt x="1" y="251"/>
                    <a:pt x="1" y="561"/>
                  </a:cubicBezTo>
                  <a:cubicBezTo>
                    <a:pt x="1" y="870"/>
                    <a:pt x="251" y="1132"/>
                    <a:pt x="560" y="1132"/>
                  </a:cubicBezTo>
                  <a:cubicBezTo>
                    <a:pt x="870" y="1132"/>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16" name="Google Shape;1216;p2"/>
            <p:cNvSpPr/>
            <p:nvPr/>
          </p:nvSpPr>
          <p:spPr>
            <a:xfrm>
              <a:off x="473768" y="250174"/>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17" name="Google Shape;1217;p2"/>
            <p:cNvSpPr/>
            <p:nvPr/>
          </p:nvSpPr>
          <p:spPr>
            <a:xfrm>
              <a:off x="601824" y="250174"/>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18" name="Google Shape;1218;p2"/>
            <p:cNvSpPr/>
            <p:nvPr/>
          </p:nvSpPr>
          <p:spPr>
            <a:xfrm>
              <a:off x="473768" y="121706"/>
              <a:ext cx="38894" cy="38894"/>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19" name="Google Shape;1219;p2"/>
            <p:cNvSpPr/>
            <p:nvPr/>
          </p:nvSpPr>
          <p:spPr>
            <a:xfrm>
              <a:off x="601824" y="121706"/>
              <a:ext cx="38894" cy="38894"/>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20" name="Google Shape;1220;p2"/>
            <p:cNvSpPr/>
            <p:nvPr/>
          </p:nvSpPr>
          <p:spPr>
            <a:xfrm>
              <a:off x="666041"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21" name="Google Shape;1221;p2"/>
            <p:cNvSpPr/>
            <p:nvPr/>
          </p:nvSpPr>
          <p:spPr>
            <a:xfrm>
              <a:off x="537985"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22" name="Google Shape;1222;p2"/>
            <p:cNvSpPr/>
            <p:nvPr/>
          </p:nvSpPr>
          <p:spPr>
            <a:xfrm>
              <a:off x="666041" y="442447"/>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23" name="Google Shape;1223;p2"/>
            <p:cNvSpPr/>
            <p:nvPr/>
          </p:nvSpPr>
          <p:spPr>
            <a:xfrm>
              <a:off x="537985" y="44244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24" name="Google Shape;1224;p2"/>
            <p:cNvSpPr/>
            <p:nvPr/>
          </p:nvSpPr>
          <p:spPr>
            <a:xfrm>
              <a:off x="473768" y="50625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25" name="Google Shape;1225;p2"/>
            <p:cNvSpPr/>
            <p:nvPr/>
          </p:nvSpPr>
          <p:spPr>
            <a:xfrm>
              <a:off x="601824" y="506252"/>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26" name="Google Shape;1226;p2"/>
            <p:cNvSpPr/>
            <p:nvPr/>
          </p:nvSpPr>
          <p:spPr>
            <a:xfrm>
              <a:off x="473768" y="377818"/>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27" name="Google Shape;1227;p2"/>
            <p:cNvSpPr/>
            <p:nvPr/>
          </p:nvSpPr>
          <p:spPr>
            <a:xfrm>
              <a:off x="601824" y="377818"/>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28" name="Google Shape;1228;p2"/>
            <p:cNvSpPr/>
            <p:nvPr/>
          </p:nvSpPr>
          <p:spPr>
            <a:xfrm>
              <a:off x="666041" y="31397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29" name="Google Shape;1229;p2"/>
            <p:cNvSpPr/>
            <p:nvPr/>
          </p:nvSpPr>
          <p:spPr>
            <a:xfrm>
              <a:off x="537985" y="314391"/>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30" name="Google Shape;1230;p2"/>
            <p:cNvSpPr/>
            <p:nvPr/>
          </p:nvSpPr>
          <p:spPr>
            <a:xfrm>
              <a:off x="666041"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31" name="Google Shape;1231;p2"/>
            <p:cNvSpPr/>
            <p:nvPr/>
          </p:nvSpPr>
          <p:spPr>
            <a:xfrm>
              <a:off x="537985"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32" name="Google Shape;1232;p2"/>
            <p:cNvSpPr/>
            <p:nvPr/>
          </p:nvSpPr>
          <p:spPr>
            <a:xfrm>
              <a:off x="473768" y="762330"/>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33" name="Google Shape;1233;p2"/>
            <p:cNvSpPr/>
            <p:nvPr/>
          </p:nvSpPr>
          <p:spPr>
            <a:xfrm>
              <a:off x="601824" y="762330"/>
              <a:ext cx="38894" cy="38929"/>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34" name="Google Shape;1234;p2"/>
            <p:cNvSpPr/>
            <p:nvPr/>
          </p:nvSpPr>
          <p:spPr>
            <a:xfrm>
              <a:off x="473768"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35" name="Google Shape;1235;p2"/>
            <p:cNvSpPr/>
            <p:nvPr/>
          </p:nvSpPr>
          <p:spPr>
            <a:xfrm>
              <a:off x="601824"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36" name="Google Shape;1236;p2"/>
            <p:cNvSpPr/>
            <p:nvPr/>
          </p:nvSpPr>
          <p:spPr>
            <a:xfrm>
              <a:off x="666041" y="570091"/>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37" name="Google Shape;1237;p2"/>
            <p:cNvSpPr/>
            <p:nvPr/>
          </p:nvSpPr>
          <p:spPr>
            <a:xfrm>
              <a:off x="537985" y="570881"/>
              <a:ext cx="38894" cy="38482"/>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38" name="Google Shape;1238;p2"/>
            <p:cNvSpPr/>
            <p:nvPr/>
          </p:nvSpPr>
          <p:spPr>
            <a:xfrm>
              <a:off x="666041"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39" name="Google Shape;1239;p2"/>
            <p:cNvSpPr/>
            <p:nvPr/>
          </p:nvSpPr>
          <p:spPr>
            <a:xfrm>
              <a:off x="537985"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40" name="Google Shape;1240;p2"/>
            <p:cNvSpPr/>
            <p:nvPr/>
          </p:nvSpPr>
          <p:spPr>
            <a:xfrm>
              <a:off x="473768" y="1018854"/>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41" name="Google Shape;1241;p2"/>
            <p:cNvSpPr/>
            <p:nvPr/>
          </p:nvSpPr>
          <p:spPr>
            <a:xfrm>
              <a:off x="601824" y="1018854"/>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42" name="Google Shape;1242;p2"/>
            <p:cNvSpPr/>
            <p:nvPr/>
          </p:nvSpPr>
          <p:spPr>
            <a:xfrm>
              <a:off x="473768"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43" name="Google Shape;1243;p2"/>
            <p:cNvSpPr/>
            <p:nvPr/>
          </p:nvSpPr>
          <p:spPr>
            <a:xfrm>
              <a:off x="601824"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44" name="Google Shape;1244;p2"/>
            <p:cNvSpPr/>
            <p:nvPr/>
          </p:nvSpPr>
          <p:spPr>
            <a:xfrm>
              <a:off x="666041" y="82658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45" name="Google Shape;1245;p2"/>
            <p:cNvSpPr/>
            <p:nvPr/>
          </p:nvSpPr>
          <p:spPr>
            <a:xfrm>
              <a:off x="537985" y="82699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46" name="Google Shape;1246;p2"/>
            <p:cNvSpPr/>
            <p:nvPr/>
          </p:nvSpPr>
          <p:spPr>
            <a:xfrm>
              <a:off x="666041" y="1210302"/>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47" name="Google Shape;1247;p2"/>
            <p:cNvSpPr/>
            <p:nvPr/>
          </p:nvSpPr>
          <p:spPr>
            <a:xfrm>
              <a:off x="537985" y="1210714"/>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48" name="Google Shape;1248;p2"/>
            <p:cNvSpPr/>
            <p:nvPr/>
          </p:nvSpPr>
          <p:spPr>
            <a:xfrm>
              <a:off x="473768" y="1274519"/>
              <a:ext cx="38894" cy="38894"/>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49" name="Google Shape;1249;p2"/>
            <p:cNvSpPr/>
            <p:nvPr/>
          </p:nvSpPr>
          <p:spPr>
            <a:xfrm>
              <a:off x="601824" y="1274519"/>
              <a:ext cx="38894" cy="38894"/>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0" name="Google Shape;1250;p2"/>
            <p:cNvSpPr/>
            <p:nvPr/>
          </p:nvSpPr>
          <p:spPr>
            <a:xfrm>
              <a:off x="473768" y="1146463"/>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1" name="Google Shape;1251;p2"/>
            <p:cNvSpPr/>
            <p:nvPr/>
          </p:nvSpPr>
          <p:spPr>
            <a:xfrm>
              <a:off x="601824" y="1146463"/>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2" name="Google Shape;1252;p2"/>
            <p:cNvSpPr/>
            <p:nvPr/>
          </p:nvSpPr>
          <p:spPr>
            <a:xfrm>
              <a:off x="666041" y="1082659"/>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3" name="Google Shape;1253;p2"/>
            <p:cNvSpPr/>
            <p:nvPr/>
          </p:nvSpPr>
          <p:spPr>
            <a:xfrm>
              <a:off x="537985" y="1082659"/>
              <a:ext cx="38894" cy="38894"/>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4" name="Google Shape;1254;p2"/>
            <p:cNvSpPr/>
            <p:nvPr/>
          </p:nvSpPr>
          <p:spPr>
            <a:xfrm>
              <a:off x="666041" y="1466792"/>
              <a:ext cx="38894" cy="38894"/>
            </a:xfrm>
            <a:custGeom>
              <a:avLst/>
              <a:gdLst/>
              <a:ahLst/>
              <a:cxnLst/>
              <a:rect l="l" t="t" r="r" b="b"/>
              <a:pathLst>
                <a:path w="1132" h="1132" extrusionOk="0">
                  <a:moveTo>
                    <a:pt x="572" y="0"/>
                  </a:moveTo>
                  <a:cubicBezTo>
                    <a:pt x="262" y="0"/>
                    <a:pt x="0" y="250"/>
                    <a:pt x="0" y="560"/>
                  </a:cubicBezTo>
                  <a:cubicBezTo>
                    <a:pt x="0" y="893"/>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5" name="Google Shape;1255;p2"/>
            <p:cNvSpPr/>
            <p:nvPr/>
          </p:nvSpPr>
          <p:spPr>
            <a:xfrm>
              <a:off x="537985" y="1467204"/>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6" name="Google Shape;1256;p2"/>
            <p:cNvSpPr/>
            <p:nvPr/>
          </p:nvSpPr>
          <p:spPr>
            <a:xfrm>
              <a:off x="473768" y="153100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7" name="Google Shape;1257;p2"/>
            <p:cNvSpPr/>
            <p:nvPr/>
          </p:nvSpPr>
          <p:spPr>
            <a:xfrm>
              <a:off x="601824" y="153100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8" name="Google Shape;1258;p2"/>
            <p:cNvSpPr/>
            <p:nvPr/>
          </p:nvSpPr>
          <p:spPr>
            <a:xfrm>
              <a:off x="473768" y="14025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9" name="Google Shape;1259;p2"/>
            <p:cNvSpPr/>
            <p:nvPr/>
          </p:nvSpPr>
          <p:spPr>
            <a:xfrm>
              <a:off x="601824" y="1402575"/>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0" name="Google Shape;1260;p2"/>
            <p:cNvSpPr/>
            <p:nvPr/>
          </p:nvSpPr>
          <p:spPr>
            <a:xfrm>
              <a:off x="666041" y="1338736"/>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1" name="Google Shape;1261;p2"/>
            <p:cNvSpPr/>
            <p:nvPr/>
          </p:nvSpPr>
          <p:spPr>
            <a:xfrm>
              <a:off x="537985" y="133873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2" name="Google Shape;1262;p2"/>
            <p:cNvSpPr/>
            <p:nvPr/>
          </p:nvSpPr>
          <p:spPr>
            <a:xfrm>
              <a:off x="666041" y="1722870"/>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3" name="Google Shape;1263;p2"/>
            <p:cNvSpPr/>
            <p:nvPr/>
          </p:nvSpPr>
          <p:spPr>
            <a:xfrm>
              <a:off x="537985" y="172328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4" name="Google Shape;1264;p2"/>
            <p:cNvSpPr/>
            <p:nvPr/>
          </p:nvSpPr>
          <p:spPr>
            <a:xfrm>
              <a:off x="473768"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5" name="Google Shape;1265;p2"/>
            <p:cNvSpPr/>
            <p:nvPr/>
          </p:nvSpPr>
          <p:spPr>
            <a:xfrm>
              <a:off x="601824"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6" name="Google Shape;1266;p2"/>
            <p:cNvSpPr/>
            <p:nvPr/>
          </p:nvSpPr>
          <p:spPr>
            <a:xfrm>
              <a:off x="473768" y="1659065"/>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7" name="Google Shape;1267;p2"/>
            <p:cNvSpPr/>
            <p:nvPr/>
          </p:nvSpPr>
          <p:spPr>
            <a:xfrm>
              <a:off x="601824" y="1659065"/>
              <a:ext cx="38894" cy="38894"/>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8" name="Google Shape;1268;p2"/>
            <p:cNvSpPr/>
            <p:nvPr/>
          </p:nvSpPr>
          <p:spPr>
            <a:xfrm>
              <a:off x="666041"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9" name="Google Shape;1269;p2"/>
            <p:cNvSpPr/>
            <p:nvPr/>
          </p:nvSpPr>
          <p:spPr>
            <a:xfrm>
              <a:off x="537985"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0" name="Google Shape;1270;p2"/>
            <p:cNvSpPr/>
            <p:nvPr/>
          </p:nvSpPr>
          <p:spPr>
            <a:xfrm>
              <a:off x="666041" y="1978982"/>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1" name="Google Shape;1271;p2"/>
            <p:cNvSpPr/>
            <p:nvPr/>
          </p:nvSpPr>
          <p:spPr>
            <a:xfrm>
              <a:off x="537985" y="1979359"/>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2" name="Google Shape;1272;p2"/>
            <p:cNvSpPr/>
            <p:nvPr/>
          </p:nvSpPr>
          <p:spPr>
            <a:xfrm>
              <a:off x="473768"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3" name="Google Shape;1273;p2"/>
            <p:cNvSpPr/>
            <p:nvPr/>
          </p:nvSpPr>
          <p:spPr>
            <a:xfrm>
              <a:off x="601824" y="2043611"/>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4" name="Google Shape;1274;p2"/>
            <p:cNvSpPr/>
            <p:nvPr/>
          </p:nvSpPr>
          <p:spPr>
            <a:xfrm>
              <a:off x="473768" y="1915143"/>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5" name="Google Shape;1275;p2"/>
            <p:cNvSpPr/>
            <p:nvPr/>
          </p:nvSpPr>
          <p:spPr>
            <a:xfrm>
              <a:off x="601824" y="1915143"/>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6" name="Google Shape;1276;p2"/>
            <p:cNvSpPr/>
            <p:nvPr/>
          </p:nvSpPr>
          <p:spPr>
            <a:xfrm>
              <a:off x="666041"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7" name="Google Shape;1277;p2"/>
            <p:cNvSpPr/>
            <p:nvPr/>
          </p:nvSpPr>
          <p:spPr>
            <a:xfrm>
              <a:off x="537985"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8" name="Google Shape;1278;p2"/>
            <p:cNvSpPr/>
            <p:nvPr/>
          </p:nvSpPr>
          <p:spPr>
            <a:xfrm>
              <a:off x="217690" y="-590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9" name="Google Shape;1279;p2"/>
            <p:cNvSpPr/>
            <p:nvPr/>
          </p:nvSpPr>
          <p:spPr>
            <a:xfrm>
              <a:off x="345300" y="-5903"/>
              <a:ext cx="39307" cy="38894"/>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0" name="Google Shape;1280;p2"/>
            <p:cNvSpPr/>
            <p:nvPr/>
          </p:nvSpPr>
          <p:spPr>
            <a:xfrm>
              <a:off x="409929" y="186335"/>
              <a:ext cx="38929" cy="38516"/>
            </a:xfrm>
            <a:custGeom>
              <a:avLst/>
              <a:gdLst/>
              <a:ahLst/>
              <a:cxnLst/>
              <a:rect l="l" t="t" r="r" b="b"/>
              <a:pathLst>
                <a:path w="1133"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1" name="Google Shape;1281;p2"/>
            <p:cNvSpPr/>
            <p:nvPr/>
          </p:nvSpPr>
          <p:spPr>
            <a:xfrm>
              <a:off x="281495"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2" y="870"/>
                    <a:pt x="1132" y="561"/>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2" name="Google Shape;1282;p2"/>
            <p:cNvSpPr/>
            <p:nvPr/>
          </p:nvSpPr>
          <p:spPr>
            <a:xfrm>
              <a:off x="217690" y="250174"/>
              <a:ext cx="38894" cy="38894"/>
            </a:xfrm>
            <a:custGeom>
              <a:avLst/>
              <a:gdLst/>
              <a:ahLst/>
              <a:cxnLst/>
              <a:rect l="l" t="t" r="r" b="b"/>
              <a:pathLst>
                <a:path w="1132" h="1132" extrusionOk="0">
                  <a:moveTo>
                    <a:pt x="572" y="0"/>
                  </a:moveTo>
                  <a:cubicBezTo>
                    <a:pt x="250" y="0"/>
                    <a:pt x="0" y="250"/>
                    <a:pt x="0" y="560"/>
                  </a:cubicBezTo>
                  <a:cubicBezTo>
                    <a:pt x="0" y="881"/>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3" name="Google Shape;1283;p2"/>
            <p:cNvSpPr/>
            <p:nvPr/>
          </p:nvSpPr>
          <p:spPr>
            <a:xfrm>
              <a:off x="345300" y="250174"/>
              <a:ext cx="39307" cy="38894"/>
            </a:xfrm>
            <a:custGeom>
              <a:avLst/>
              <a:gdLst/>
              <a:ahLst/>
              <a:cxnLst/>
              <a:rect l="l" t="t" r="r" b="b"/>
              <a:pathLst>
                <a:path w="1144" h="1132" extrusionOk="0">
                  <a:moveTo>
                    <a:pt x="572" y="0"/>
                  </a:moveTo>
                  <a:cubicBezTo>
                    <a:pt x="263" y="0"/>
                    <a:pt x="1" y="250"/>
                    <a:pt x="1" y="560"/>
                  </a:cubicBezTo>
                  <a:cubicBezTo>
                    <a:pt x="25" y="881"/>
                    <a:pt x="275"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4" name="Google Shape;1284;p2"/>
            <p:cNvSpPr/>
            <p:nvPr/>
          </p:nvSpPr>
          <p:spPr>
            <a:xfrm>
              <a:off x="217690" y="121706"/>
              <a:ext cx="38894" cy="38894"/>
            </a:xfrm>
            <a:custGeom>
              <a:avLst/>
              <a:gdLst/>
              <a:ahLst/>
              <a:cxnLst/>
              <a:rect l="l" t="t" r="r" b="b"/>
              <a:pathLst>
                <a:path w="1132" h="1132" extrusionOk="0">
                  <a:moveTo>
                    <a:pt x="572" y="1"/>
                  </a:moveTo>
                  <a:cubicBezTo>
                    <a:pt x="250" y="1"/>
                    <a:pt x="0" y="251"/>
                    <a:pt x="0" y="572"/>
                  </a:cubicBezTo>
                  <a:cubicBezTo>
                    <a:pt x="0" y="894"/>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5" name="Google Shape;1285;p2"/>
            <p:cNvSpPr/>
            <p:nvPr/>
          </p:nvSpPr>
          <p:spPr>
            <a:xfrm>
              <a:off x="345300" y="121706"/>
              <a:ext cx="39307" cy="38894"/>
            </a:xfrm>
            <a:custGeom>
              <a:avLst/>
              <a:gdLst/>
              <a:ahLst/>
              <a:cxnLst/>
              <a:rect l="l" t="t" r="r" b="b"/>
              <a:pathLst>
                <a:path w="1144" h="1132" extrusionOk="0">
                  <a:moveTo>
                    <a:pt x="572" y="1"/>
                  </a:moveTo>
                  <a:cubicBezTo>
                    <a:pt x="263" y="1"/>
                    <a:pt x="1" y="251"/>
                    <a:pt x="1" y="572"/>
                  </a:cubicBezTo>
                  <a:cubicBezTo>
                    <a:pt x="25" y="894"/>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6" name="Google Shape;1286;p2"/>
            <p:cNvSpPr/>
            <p:nvPr/>
          </p:nvSpPr>
          <p:spPr>
            <a:xfrm>
              <a:off x="409929" y="58314"/>
              <a:ext cx="38929" cy="38894"/>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7" name="Google Shape;1287;p2"/>
            <p:cNvSpPr/>
            <p:nvPr/>
          </p:nvSpPr>
          <p:spPr>
            <a:xfrm>
              <a:off x="281495"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2" y="881"/>
                    <a:pt x="1132" y="572"/>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8" name="Google Shape;1288;p2"/>
            <p:cNvSpPr/>
            <p:nvPr/>
          </p:nvSpPr>
          <p:spPr>
            <a:xfrm>
              <a:off x="409929" y="442447"/>
              <a:ext cx="38929" cy="38894"/>
            </a:xfrm>
            <a:custGeom>
              <a:avLst/>
              <a:gdLst/>
              <a:ahLst/>
              <a:cxnLst/>
              <a:rect l="l" t="t" r="r" b="b"/>
              <a:pathLst>
                <a:path w="1133"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9" name="Google Shape;1289;p2"/>
            <p:cNvSpPr/>
            <p:nvPr/>
          </p:nvSpPr>
          <p:spPr>
            <a:xfrm>
              <a:off x="281495"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90" name="Google Shape;1290;p2"/>
            <p:cNvSpPr/>
            <p:nvPr/>
          </p:nvSpPr>
          <p:spPr>
            <a:xfrm>
              <a:off x="217690" y="506252"/>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91" name="Google Shape;1291;p2"/>
            <p:cNvSpPr/>
            <p:nvPr/>
          </p:nvSpPr>
          <p:spPr>
            <a:xfrm>
              <a:off x="345300" y="506252"/>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92" name="Google Shape;1292;p2"/>
            <p:cNvSpPr/>
            <p:nvPr/>
          </p:nvSpPr>
          <p:spPr>
            <a:xfrm>
              <a:off x="217690" y="377818"/>
              <a:ext cx="38894" cy="38894"/>
            </a:xfrm>
            <a:custGeom>
              <a:avLst/>
              <a:gdLst/>
              <a:ahLst/>
              <a:cxnLst/>
              <a:rect l="l" t="t" r="r" b="b"/>
              <a:pathLst>
                <a:path w="1132" h="1132" extrusionOk="0">
                  <a:moveTo>
                    <a:pt x="572" y="0"/>
                  </a:moveTo>
                  <a:cubicBezTo>
                    <a:pt x="250" y="0"/>
                    <a:pt x="0" y="262"/>
                    <a:pt x="0" y="572"/>
                  </a:cubicBezTo>
                  <a:cubicBezTo>
                    <a:pt x="0" y="893"/>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93" name="Google Shape;1293;p2"/>
            <p:cNvSpPr/>
            <p:nvPr/>
          </p:nvSpPr>
          <p:spPr>
            <a:xfrm>
              <a:off x="345300" y="377818"/>
              <a:ext cx="39307" cy="38894"/>
            </a:xfrm>
            <a:custGeom>
              <a:avLst/>
              <a:gdLst/>
              <a:ahLst/>
              <a:cxnLst/>
              <a:rect l="l" t="t" r="r" b="b"/>
              <a:pathLst>
                <a:path w="1144" h="1132" extrusionOk="0">
                  <a:moveTo>
                    <a:pt x="572" y="0"/>
                  </a:moveTo>
                  <a:cubicBezTo>
                    <a:pt x="263" y="0"/>
                    <a:pt x="1" y="262"/>
                    <a:pt x="1" y="572"/>
                  </a:cubicBezTo>
                  <a:cubicBezTo>
                    <a:pt x="25" y="893"/>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94" name="Google Shape;1294;p2"/>
            <p:cNvSpPr/>
            <p:nvPr/>
          </p:nvSpPr>
          <p:spPr>
            <a:xfrm>
              <a:off x="409929" y="313979"/>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95" name="Google Shape;1295;p2"/>
            <p:cNvSpPr/>
            <p:nvPr/>
          </p:nvSpPr>
          <p:spPr>
            <a:xfrm>
              <a:off x="281495"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96" name="Google Shape;1296;p2"/>
            <p:cNvSpPr/>
            <p:nvPr/>
          </p:nvSpPr>
          <p:spPr>
            <a:xfrm>
              <a:off x="409929" y="698525"/>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97" name="Google Shape;1297;p2"/>
            <p:cNvSpPr/>
            <p:nvPr/>
          </p:nvSpPr>
          <p:spPr>
            <a:xfrm>
              <a:off x="281495"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98" name="Google Shape;1298;p2"/>
            <p:cNvSpPr/>
            <p:nvPr/>
          </p:nvSpPr>
          <p:spPr>
            <a:xfrm>
              <a:off x="217690" y="762330"/>
              <a:ext cx="38894" cy="38929"/>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99" name="Google Shape;1299;p2"/>
            <p:cNvSpPr/>
            <p:nvPr/>
          </p:nvSpPr>
          <p:spPr>
            <a:xfrm>
              <a:off x="345300" y="762330"/>
              <a:ext cx="39307" cy="38929"/>
            </a:xfrm>
            <a:custGeom>
              <a:avLst/>
              <a:gdLst/>
              <a:ahLst/>
              <a:cxnLst/>
              <a:rect l="l" t="t" r="r" b="b"/>
              <a:pathLst>
                <a:path w="1144" h="1133" extrusionOk="0">
                  <a:moveTo>
                    <a:pt x="572" y="1"/>
                  </a:moveTo>
                  <a:cubicBezTo>
                    <a:pt x="263" y="1"/>
                    <a:pt x="1" y="263"/>
                    <a:pt x="1" y="572"/>
                  </a:cubicBezTo>
                  <a:cubicBezTo>
                    <a:pt x="25" y="882"/>
                    <a:pt x="275" y="1132"/>
                    <a:pt x="572" y="1132"/>
                  </a:cubicBezTo>
                  <a:cubicBezTo>
                    <a:pt x="882" y="1132"/>
                    <a:pt x="1144" y="882"/>
                    <a:pt x="1144" y="572"/>
                  </a:cubicBezTo>
                  <a:cubicBezTo>
                    <a:pt x="1144"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00" name="Google Shape;1300;p2"/>
            <p:cNvSpPr/>
            <p:nvPr/>
          </p:nvSpPr>
          <p:spPr>
            <a:xfrm>
              <a:off x="217690" y="63430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01" name="Google Shape;1301;p2"/>
            <p:cNvSpPr/>
            <p:nvPr/>
          </p:nvSpPr>
          <p:spPr>
            <a:xfrm>
              <a:off x="345300" y="634308"/>
              <a:ext cx="39307" cy="38894"/>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02" name="Google Shape;1302;p2"/>
            <p:cNvSpPr/>
            <p:nvPr/>
          </p:nvSpPr>
          <p:spPr>
            <a:xfrm>
              <a:off x="409929" y="570091"/>
              <a:ext cx="38929" cy="38894"/>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03" name="Google Shape;1303;p2"/>
            <p:cNvSpPr/>
            <p:nvPr/>
          </p:nvSpPr>
          <p:spPr>
            <a:xfrm>
              <a:off x="281495"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04" name="Google Shape;1304;p2"/>
            <p:cNvSpPr/>
            <p:nvPr/>
          </p:nvSpPr>
          <p:spPr>
            <a:xfrm>
              <a:off x="409929" y="954603"/>
              <a:ext cx="38929" cy="38894"/>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05" name="Google Shape;1305;p2"/>
            <p:cNvSpPr/>
            <p:nvPr/>
          </p:nvSpPr>
          <p:spPr>
            <a:xfrm>
              <a:off x="281495"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06" name="Google Shape;1306;p2"/>
            <p:cNvSpPr/>
            <p:nvPr/>
          </p:nvSpPr>
          <p:spPr>
            <a:xfrm>
              <a:off x="217690" y="1018854"/>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07" name="Google Shape;1307;p2"/>
            <p:cNvSpPr/>
            <p:nvPr/>
          </p:nvSpPr>
          <p:spPr>
            <a:xfrm>
              <a:off x="345300" y="1018854"/>
              <a:ext cx="39307" cy="38894"/>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08" name="Google Shape;1308;p2"/>
            <p:cNvSpPr/>
            <p:nvPr/>
          </p:nvSpPr>
          <p:spPr>
            <a:xfrm>
              <a:off x="217690" y="89038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09" name="Google Shape;1309;p2"/>
            <p:cNvSpPr/>
            <p:nvPr/>
          </p:nvSpPr>
          <p:spPr>
            <a:xfrm>
              <a:off x="345300" y="890386"/>
              <a:ext cx="39307" cy="38894"/>
            </a:xfrm>
            <a:custGeom>
              <a:avLst/>
              <a:gdLst/>
              <a:ahLst/>
              <a:cxnLst/>
              <a:rect l="l" t="t" r="r" b="b"/>
              <a:pathLst>
                <a:path w="1144" h="1132" extrusionOk="0">
                  <a:moveTo>
                    <a:pt x="572" y="1"/>
                  </a:moveTo>
                  <a:cubicBezTo>
                    <a:pt x="263" y="1"/>
                    <a:pt x="1" y="251"/>
                    <a:pt x="1" y="560"/>
                  </a:cubicBezTo>
                  <a:cubicBezTo>
                    <a:pt x="1" y="882"/>
                    <a:pt x="275"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10" name="Google Shape;1310;p2"/>
            <p:cNvSpPr/>
            <p:nvPr/>
          </p:nvSpPr>
          <p:spPr>
            <a:xfrm>
              <a:off x="409929" y="826581"/>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11" name="Google Shape;1311;p2"/>
            <p:cNvSpPr/>
            <p:nvPr/>
          </p:nvSpPr>
          <p:spPr>
            <a:xfrm>
              <a:off x="281495"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12" name="Google Shape;1312;p2"/>
            <p:cNvSpPr/>
            <p:nvPr/>
          </p:nvSpPr>
          <p:spPr>
            <a:xfrm>
              <a:off x="409929" y="1210302"/>
              <a:ext cx="38929" cy="38894"/>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13" name="Google Shape;1313;p2"/>
            <p:cNvSpPr/>
            <p:nvPr/>
          </p:nvSpPr>
          <p:spPr>
            <a:xfrm>
              <a:off x="281495"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14" name="Google Shape;1314;p2"/>
            <p:cNvSpPr/>
            <p:nvPr/>
          </p:nvSpPr>
          <p:spPr>
            <a:xfrm>
              <a:off x="217690" y="1274519"/>
              <a:ext cx="38894" cy="38894"/>
            </a:xfrm>
            <a:custGeom>
              <a:avLst/>
              <a:gdLst/>
              <a:ahLst/>
              <a:cxnLst/>
              <a:rect l="l" t="t" r="r" b="b"/>
              <a:pathLst>
                <a:path w="1132" h="1132" extrusionOk="0">
                  <a:moveTo>
                    <a:pt x="572" y="1"/>
                  </a:moveTo>
                  <a:cubicBezTo>
                    <a:pt x="250" y="1"/>
                    <a:pt x="0" y="251"/>
                    <a:pt x="0" y="560"/>
                  </a:cubicBezTo>
                  <a:cubicBezTo>
                    <a:pt x="0" y="894"/>
                    <a:pt x="250"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15" name="Google Shape;1315;p2"/>
            <p:cNvSpPr/>
            <p:nvPr/>
          </p:nvSpPr>
          <p:spPr>
            <a:xfrm>
              <a:off x="345300" y="1274519"/>
              <a:ext cx="39307" cy="38894"/>
            </a:xfrm>
            <a:custGeom>
              <a:avLst/>
              <a:gdLst/>
              <a:ahLst/>
              <a:cxnLst/>
              <a:rect l="l" t="t" r="r" b="b"/>
              <a:pathLst>
                <a:path w="1144" h="1132" extrusionOk="0">
                  <a:moveTo>
                    <a:pt x="572" y="1"/>
                  </a:moveTo>
                  <a:cubicBezTo>
                    <a:pt x="263" y="1"/>
                    <a:pt x="1" y="251"/>
                    <a:pt x="1" y="560"/>
                  </a:cubicBezTo>
                  <a:cubicBezTo>
                    <a:pt x="25" y="894"/>
                    <a:pt x="275" y="1132"/>
                    <a:pt x="572" y="1132"/>
                  </a:cubicBezTo>
                  <a:cubicBezTo>
                    <a:pt x="882" y="1132"/>
                    <a:pt x="1144" y="870"/>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16" name="Google Shape;1316;p2"/>
            <p:cNvSpPr/>
            <p:nvPr/>
          </p:nvSpPr>
          <p:spPr>
            <a:xfrm>
              <a:off x="217690" y="1146463"/>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17" name="Google Shape;1317;p2"/>
            <p:cNvSpPr/>
            <p:nvPr/>
          </p:nvSpPr>
          <p:spPr>
            <a:xfrm>
              <a:off x="345300" y="1146463"/>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18" name="Google Shape;1318;p2"/>
            <p:cNvSpPr/>
            <p:nvPr/>
          </p:nvSpPr>
          <p:spPr>
            <a:xfrm>
              <a:off x="409929" y="1082659"/>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19" name="Google Shape;1319;p2"/>
            <p:cNvSpPr/>
            <p:nvPr/>
          </p:nvSpPr>
          <p:spPr>
            <a:xfrm>
              <a:off x="281495"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20" name="Google Shape;1320;p2"/>
            <p:cNvSpPr/>
            <p:nvPr/>
          </p:nvSpPr>
          <p:spPr>
            <a:xfrm>
              <a:off x="409929" y="1466792"/>
              <a:ext cx="38929" cy="38894"/>
            </a:xfrm>
            <a:custGeom>
              <a:avLst/>
              <a:gdLst/>
              <a:ahLst/>
              <a:cxnLst/>
              <a:rect l="l" t="t" r="r" b="b"/>
              <a:pathLst>
                <a:path w="1133"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21" name="Google Shape;1321;p2"/>
            <p:cNvSpPr/>
            <p:nvPr/>
          </p:nvSpPr>
          <p:spPr>
            <a:xfrm>
              <a:off x="281495"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22" name="Google Shape;1322;p2"/>
            <p:cNvSpPr/>
            <p:nvPr/>
          </p:nvSpPr>
          <p:spPr>
            <a:xfrm>
              <a:off x="217690" y="153100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23" name="Google Shape;1323;p2"/>
            <p:cNvSpPr/>
            <p:nvPr/>
          </p:nvSpPr>
          <p:spPr>
            <a:xfrm>
              <a:off x="345300" y="1531009"/>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24" name="Google Shape;1324;p2"/>
            <p:cNvSpPr/>
            <p:nvPr/>
          </p:nvSpPr>
          <p:spPr>
            <a:xfrm>
              <a:off x="217690" y="1402575"/>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25" name="Google Shape;1325;p2"/>
            <p:cNvSpPr/>
            <p:nvPr/>
          </p:nvSpPr>
          <p:spPr>
            <a:xfrm>
              <a:off x="345300" y="1402575"/>
              <a:ext cx="39307" cy="38894"/>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26" name="Google Shape;1326;p2"/>
            <p:cNvSpPr/>
            <p:nvPr/>
          </p:nvSpPr>
          <p:spPr>
            <a:xfrm>
              <a:off x="409929" y="1338736"/>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27" name="Google Shape;1327;p2"/>
            <p:cNvSpPr/>
            <p:nvPr/>
          </p:nvSpPr>
          <p:spPr>
            <a:xfrm>
              <a:off x="281495"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2" y="882"/>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28" name="Google Shape;1328;p2"/>
            <p:cNvSpPr/>
            <p:nvPr/>
          </p:nvSpPr>
          <p:spPr>
            <a:xfrm>
              <a:off x="409929" y="1722870"/>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29" name="Google Shape;1329;p2"/>
            <p:cNvSpPr/>
            <p:nvPr/>
          </p:nvSpPr>
          <p:spPr>
            <a:xfrm>
              <a:off x="281495"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30" name="Google Shape;1330;p2"/>
            <p:cNvSpPr/>
            <p:nvPr/>
          </p:nvSpPr>
          <p:spPr>
            <a:xfrm>
              <a:off x="217690" y="1787121"/>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31" name="Google Shape;1331;p2"/>
            <p:cNvSpPr/>
            <p:nvPr/>
          </p:nvSpPr>
          <p:spPr>
            <a:xfrm>
              <a:off x="345300" y="1787121"/>
              <a:ext cx="39307" cy="38894"/>
            </a:xfrm>
            <a:custGeom>
              <a:avLst/>
              <a:gdLst/>
              <a:ahLst/>
              <a:cxnLst/>
              <a:rect l="l" t="t" r="r" b="b"/>
              <a:pathLst>
                <a:path w="1144" h="1132" extrusionOk="0">
                  <a:moveTo>
                    <a:pt x="572" y="0"/>
                  </a:moveTo>
                  <a:cubicBezTo>
                    <a:pt x="263" y="0"/>
                    <a:pt x="1" y="262"/>
                    <a:pt x="1" y="572"/>
                  </a:cubicBezTo>
                  <a:cubicBezTo>
                    <a:pt x="1"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32" name="Google Shape;1332;p2"/>
            <p:cNvSpPr/>
            <p:nvPr/>
          </p:nvSpPr>
          <p:spPr>
            <a:xfrm>
              <a:off x="217690" y="1659065"/>
              <a:ext cx="38894" cy="38894"/>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33" name="Google Shape;1333;p2"/>
            <p:cNvSpPr/>
            <p:nvPr/>
          </p:nvSpPr>
          <p:spPr>
            <a:xfrm>
              <a:off x="345300" y="1659065"/>
              <a:ext cx="39307" cy="38894"/>
            </a:xfrm>
            <a:custGeom>
              <a:avLst/>
              <a:gdLst/>
              <a:ahLst/>
              <a:cxnLst/>
              <a:rect l="l" t="t" r="r" b="b"/>
              <a:pathLst>
                <a:path w="1144" h="1132" extrusionOk="0">
                  <a:moveTo>
                    <a:pt x="572" y="0"/>
                  </a:moveTo>
                  <a:cubicBezTo>
                    <a:pt x="263" y="0"/>
                    <a:pt x="1" y="250"/>
                    <a:pt x="1" y="560"/>
                  </a:cubicBezTo>
                  <a:cubicBezTo>
                    <a:pt x="25" y="870"/>
                    <a:pt x="275"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34" name="Google Shape;1334;p2"/>
            <p:cNvSpPr/>
            <p:nvPr/>
          </p:nvSpPr>
          <p:spPr>
            <a:xfrm>
              <a:off x="409929" y="1594848"/>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35" name="Google Shape;1335;p2"/>
            <p:cNvSpPr/>
            <p:nvPr/>
          </p:nvSpPr>
          <p:spPr>
            <a:xfrm>
              <a:off x="281495"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36" name="Google Shape;1336;p2"/>
            <p:cNvSpPr/>
            <p:nvPr/>
          </p:nvSpPr>
          <p:spPr>
            <a:xfrm>
              <a:off x="409929" y="1978982"/>
              <a:ext cx="38929" cy="38894"/>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37" name="Google Shape;1337;p2"/>
            <p:cNvSpPr/>
            <p:nvPr/>
          </p:nvSpPr>
          <p:spPr>
            <a:xfrm>
              <a:off x="281495"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38" name="Google Shape;1338;p2"/>
            <p:cNvSpPr/>
            <p:nvPr/>
          </p:nvSpPr>
          <p:spPr>
            <a:xfrm>
              <a:off x="217690" y="2043611"/>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39" name="Google Shape;1339;p2"/>
            <p:cNvSpPr/>
            <p:nvPr/>
          </p:nvSpPr>
          <p:spPr>
            <a:xfrm>
              <a:off x="345300" y="2043611"/>
              <a:ext cx="39307" cy="38894"/>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40" name="Google Shape;1340;p2"/>
            <p:cNvSpPr/>
            <p:nvPr/>
          </p:nvSpPr>
          <p:spPr>
            <a:xfrm>
              <a:off x="217690" y="1915143"/>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41" name="Google Shape;1341;p2"/>
            <p:cNvSpPr/>
            <p:nvPr/>
          </p:nvSpPr>
          <p:spPr>
            <a:xfrm>
              <a:off x="345300" y="1915143"/>
              <a:ext cx="39307" cy="38894"/>
            </a:xfrm>
            <a:custGeom>
              <a:avLst/>
              <a:gdLst/>
              <a:ahLst/>
              <a:cxnLst/>
              <a:rect l="l" t="t" r="r" b="b"/>
              <a:pathLst>
                <a:path w="1144" h="1132" extrusionOk="0">
                  <a:moveTo>
                    <a:pt x="572" y="1"/>
                  </a:moveTo>
                  <a:cubicBezTo>
                    <a:pt x="263" y="1"/>
                    <a:pt x="1" y="251"/>
                    <a:pt x="1" y="560"/>
                  </a:cubicBezTo>
                  <a:cubicBezTo>
                    <a:pt x="25" y="882"/>
                    <a:pt x="275"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42" name="Google Shape;1342;p2"/>
            <p:cNvSpPr/>
            <p:nvPr/>
          </p:nvSpPr>
          <p:spPr>
            <a:xfrm>
              <a:off x="409929" y="1851338"/>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43" name="Google Shape;1343;p2"/>
            <p:cNvSpPr/>
            <p:nvPr/>
          </p:nvSpPr>
          <p:spPr>
            <a:xfrm>
              <a:off x="281495"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44" name="Google Shape;1344;p2"/>
            <p:cNvSpPr/>
            <p:nvPr/>
          </p:nvSpPr>
          <p:spPr>
            <a:xfrm>
              <a:off x="-38422"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45" name="Google Shape;1345;p2"/>
            <p:cNvSpPr/>
            <p:nvPr/>
          </p:nvSpPr>
          <p:spPr>
            <a:xfrm>
              <a:off x="89222" y="-5903"/>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46" name="Google Shape;1346;p2"/>
            <p:cNvSpPr/>
            <p:nvPr/>
          </p:nvSpPr>
          <p:spPr>
            <a:xfrm>
              <a:off x="153851"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82" y="1120"/>
                    <a:pt x="1132" y="870"/>
                    <a:pt x="1132" y="561"/>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47" name="Google Shape;1347;p2"/>
            <p:cNvSpPr/>
            <p:nvPr/>
          </p:nvSpPr>
          <p:spPr>
            <a:xfrm>
              <a:off x="25830"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48" name="Google Shape;1348;p2"/>
            <p:cNvSpPr/>
            <p:nvPr/>
          </p:nvSpPr>
          <p:spPr>
            <a:xfrm>
              <a:off x="-38422"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49" name="Google Shape;1349;p2"/>
            <p:cNvSpPr/>
            <p:nvPr/>
          </p:nvSpPr>
          <p:spPr>
            <a:xfrm>
              <a:off x="89222" y="250174"/>
              <a:ext cx="38894" cy="38894"/>
            </a:xfrm>
            <a:custGeom>
              <a:avLst/>
              <a:gdLst/>
              <a:ahLst/>
              <a:cxnLst/>
              <a:rect l="l" t="t" r="r" b="b"/>
              <a:pathLst>
                <a:path w="1132" h="1132" extrusionOk="0">
                  <a:moveTo>
                    <a:pt x="572" y="0"/>
                  </a:moveTo>
                  <a:cubicBezTo>
                    <a:pt x="262" y="0"/>
                    <a:pt x="0" y="250"/>
                    <a:pt x="0" y="560"/>
                  </a:cubicBezTo>
                  <a:cubicBezTo>
                    <a:pt x="24" y="881"/>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50" name="Google Shape;1350;p2"/>
            <p:cNvSpPr/>
            <p:nvPr/>
          </p:nvSpPr>
          <p:spPr>
            <a:xfrm>
              <a:off x="-38422"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51" name="Google Shape;1351;p2"/>
            <p:cNvSpPr/>
            <p:nvPr/>
          </p:nvSpPr>
          <p:spPr>
            <a:xfrm>
              <a:off x="89222" y="121706"/>
              <a:ext cx="38894" cy="38894"/>
            </a:xfrm>
            <a:custGeom>
              <a:avLst/>
              <a:gdLst/>
              <a:ahLst/>
              <a:cxnLst/>
              <a:rect l="l" t="t" r="r" b="b"/>
              <a:pathLst>
                <a:path w="1132" h="1132" extrusionOk="0">
                  <a:moveTo>
                    <a:pt x="572" y="1"/>
                  </a:moveTo>
                  <a:cubicBezTo>
                    <a:pt x="262" y="1"/>
                    <a:pt x="0" y="251"/>
                    <a:pt x="0" y="572"/>
                  </a:cubicBezTo>
                  <a:cubicBezTo>
                    <a:pt x="24" y="894"/>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52" name="Google Shape;1352;p2"/>
            <p:cNvSpPr/>
            <p:nvPr/>
          </p:nvSpPr>
          <p:spPr>
            <a:xfrm>
              <a:off x="153851"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53" name="Google Shape;1353;p2"/>
            <p:cNvSpPr/>
            <p:nvPr/>
          </p:nvSpPr>
          <p:spPr>
            <a:xfrm>
              <a:off x="25830"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54" name="Google Shape;1354;p2"/>
            <p:cNvSpPr/>
            <p:nvPr/>
          </p:nvSpPr>
          <p:spPr>
            <a:xfrm>
              <a:off x="153851" y="442447"/>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81"/>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55" name="Google Shape;1355;p2"/>
            <p:cNvSpPr/>
            <p:nvPr/>
          </p:nvSpPr>
          <p:spPr>
            <a:xfrm>
              <a:off x="25830"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56" name="Google Shape;1356;p2"/>
            <p:cNvSpPr/>
            <p:nvPr/>
          </p:nvSpPr>
          <p:spPr>
            <a:xfrm>
              <a:off x="-38422"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57" name="Google Shape;1357;p2"/>
            <p:cNvSpPr/>
            <p:nvPr/>
          </p:nvSpPr>
          <p:spPr>
            <a:xfrm>
              <a:off x="89222" y="506252"/>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58" name="Google Shape;1358;p2"/>
            <p:cNvSpPr/>
            <p:nvPr/>
          </p:nvSpPr>
          <p:spPr>
            <a:xfrm>
              <a:off x="-38422"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59" name="Google Shape;1359;p2"/>
            <p:cNvSpPr/>
            <p:nvPr/>
          </p:nvSpPr>
          <p:spPr>
            <a:xfrm>
              <a:off x="89222" y="377818"/>
              <a:ext cx="38894" cy="38894"/>
            </a:xfrm>
            <a:custGeom>
              <a:avLst/>
              <a:gdLst/>
              <a:ahLst/>
              <a:cxnLst/>
              <a:rect l="l" t="t" r="r" b="b"/>
              <a:pathLst>
                <a:path w="1132" h="1132" extrusionOk="0">
                  <a:moveTo>
                    <a:pt x="572" y="0"/>
                  </a:moveTo>
                  <a:cubicBezTo>
                    <a:pt x="262" y="0"/>
                    <a:pt x="0" y="262"/>
                    <a:pt x="0" y="572"/>
                  </a:cubicBezTo>
                  <a:cubicBezTo>
                    <a:pt x="24" y="893"/>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0" name="Google Shape;1360;p2"/>
            <p:cNvSpPr/>
            <p:nvPr/>
          </p:nvSpPr>
          <p:spPr>
            <a:xfrm>
              <a:off x="153851" y="31397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1" name="Google Shape;1361;p2"/>
            <p:cNvSpPr/>
            <p:nvPr/>
          </p:nvSpPr>
          <p:spPr>
            <a:xfrm>
              <a:off x="25830"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2" name="Google Shape;1362;p2"/>
            <p:cNvSpPr/>
            <p:nvPr/>
          </p:nvSpPr>
          <p:spPr>
            <a:xfrm>
              <a:off x="153851"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3" name="Google Shape;1363;p2"/>
            <p:cNvSpPr/>
            <p:nvPr/>
          </p:nvSpPr>
          <p:spPr>
            <a:xfrm>
              <a:off x="25830"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4" name="Google Shape;1364;p2"/>
            <p:cNvSpPr/>
            <p:nvPr/>
          </p:nvSpPr>
          <p:spPr>
            <a:xfrm>
              <a:off x="-38422"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5" name="Google Shape;1365;p2"/>
            <p:cNvSpPr/>
            <p:nvPr/>
          </p:nvSpPr>
          <p:spPr>
            <a:xfrm>
              <a:off x="89222" y="762330"/>
              <a:ext cx="38894" cy="38929"/>
            </a:xfrm>
            <a:custGeom>
              <a:avLst/>
              <a:gdLst/>
              <a:ahLst/>
              <a:cxnLst/>
              <a:rect l="l" t="t" r="r" b="b"/>
              <a:pathLst>
                <a:path w="1132" h="1133" extrusionOk="0">
                  <a:moveTo>
                    <a:pt x="572" y="1"/>
                  </a:moveTo>
                  <a:cubicBezTo>
                    <a:pt x="262" y="1"/>
                    <a:pt x="0" y="263"/>
                    <a:pt x="0" y="572"/>
                  </a:cubicBezTo>
                  <a:cubicBezTo>
                    <a:pt x="24" y="882"/>
                    <a:pt x="274"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6" name="Google Shape;1366;p2"/>
            <p:cNvSpPr/>
            <p:nvPr/>
          </p:nvSpPr>
          <p:spPr>
            <a:xfrm>
              <a:off x="-38422"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7" name="Google Shape;1367;p2"/>
            <p:cNvSpPr/>
            <p:nvPr/>
          </p:nvSpPr>
          <p:spPr>
            <a:xfrm>
              <a:off x="89222" y="634308"/>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8" name="Google Shape;1368;p2"/>
            <p:cNvSpPr/>
            <p:nvPr/>
          </p:nvSpPr>
          <p:spPr>
            <a:xfrm>
              <a:off x="153851" y="570091"/>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9" name="Google Shape;1369;p2"/>
            <p:cNvSpPr/>
            <p:nvPr/>
          </p:nvSpPr>
          <p:spPr>
            <a:xfrm>
              <a:off x="25830"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0" name="Google Shape;1370;p2"/>
            <p:cNvSpPr/>
            <p:nvPr/>
          </p:nvSpPr>
          <p:spPr>
            <a:xfrm>
              <a:off x="153851"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1" name="Google Shape;1371;p2"/>
            <p:cNvSpPr/>
            <p:nvPr/>
          </p:nvSpPr>
          <p:spPr>
            <a:xfrm>
              <a:off x="25830"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2" name="Google Shape;1372;p2"/>
            <p:cNvSpPr/>
            <p:nvPr/>
          </p:nvSpPr>
          <p:spPr>
            <a:xfrm>
              <a:off x="-38422"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3" name="Google Shape;1373;p2"/>
            <p:cNvSpPr/>
            <p:nvPr/>
          </p:nvSpPr>
          <p:spPr>
            <a:xfrm>
              <a:off x="89222" y="1018854"/>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4" name="Google Shape;1374;p2"/>
            <p:cNvSpPr/>
            <p:nvPr/>
          </p:nvSpPr>
          <p:spPr>
            <a:xfrm>
              <a:off x="-38422"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5" name="Google Shape;1375;p2"/>
            <p:cNvSpPr/>
            <p:nvPr/>
          </p:nvSpPr>
          <p:spPr>
            <a:xfrm>
              <a:off x="89222" y="890386"/>
              <a:ext cx="38894" cy="38894"/>
            </a:xfrm>
            <a:custGeom>
              <a:avLst/>
              <a:gdLst/>
              <a:ahLst/>
              <a:cxnLst/>
              <a:rect l="l" t="t" r="r" b="b"/>
              <a:pathLst>
                <a:path w="1132" h="1132" extrusionOk="0">
                  <a:moveTo>
                    <a:pt x="572" y="1"/>
                  </a:moveTo>
                  <a:cubicBezTo>
                    <a:pt x="262" y="1"/>
                    <a:pt x="0" y="251"/>
                    <a:pt x="0" y="560"/>
                  </a:cubicBezTo>
                  <a:cubicBezTo>
                    <a:pt x="0"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6" name="Google Shape;1376;p2"/>
            <p:cNvSpPr/>
            <p:nvPr/>
          </p:nvSpPr>
          <p:spPr>
            <a:xfrm>
              <a:off x="153851"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7" name="Google Shape;1377;p2"/>
            <p:cNvSpPr/>
            <p:nvPr/>
          </p:nvSpPr>
          <p:spPr>
            <a:xfrm>
              <a:off x="25830"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8" name="Google Shape;1378;p2"/>
            <p:cNvSpPr/>
            <p:nvPr/>
          </p:nvSpPr>
          <p:spPr>
            <a:xfrm>
              <a:off x="153851" y="1210302"/>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9" name="Google Shape;1379;p2"/>
            <p:cNvSpPr/>
            <p:nvPr/>
          </p:nvSpPr>
          <p:spPr>
            <a:xfrm>
              <a:off x="25830"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0" name="Google Shape;1380;p2"/>
            <p:cNvSpPr/>
            <p:nvPr/>
          </p:nvSpPr>
          <p:spPr>
            <a:xfrm>
              <a:off x="-38422"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1" name="Google Shape;1381;p2"/>
            <p:cNvSpPr/>
            <p:nvPr/>
          </p:nvSpPr>
          <p:spPr>
            <a:xfrm>
              <a:off x="89222" y="1274519"/>
              <a:ext cx="38894" cy="38894"/>
            </a:xfrm>
            <a:custGeom>
              <a:avLst/>
              <a:gdLst/>
              <a:ahLst/>
              <a:cxnLst/>
              <a:rect l="l" t="t" r="r" b="b"/>
              <a:pathLst>
                <a:path w="1132" h="1132" extrusionOk="0">
                  <a:moveTo>
                    <a:pt x="572" y="1"/>
                  </a:moveTo>
                  <a:cubicBezTo>
                    <a:pt x="262" y="1"/>
                    <a:pt x="0" y="251"/>
                    <a:pt x="0" y="560"/>
                  </a:cubicBezTo>
                  <a:cubicBezTo>
                    <a:pt x="24" y="894"/>
                    <a:pt x="274"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2" name="Google Shape;1382;p2"/>
            <p:cNvSpPr/>
            <p:nvPr/>
          </p:nvSpPr>
          <p:spPr>
            <a:xfrm>
              <a:off x="-38422"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3" name="Google Shape;1383;p2"/>
            <p:cNvSpPr/>
            <p:nvPr/>
          </p:nvSpPr>
          <p:spPr>
            <a:xfrm>
              <a:off x="89222" y="1146463"/>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4" name="Google Shape;1384;p2"/>
            <p:cNvSpPr/>
            <p:nvPr/>
          </p:nvSpPr>
          <p:spPr>
            <a:xfrm>
              <a:off x="153851"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5" name="Google Shape;1385;p2"/>
            <p:cNvSpPr/>
            <p:nvPr/>
          </p:nvSpPr>
          <p:spPr>
            <a:xfrm>
              <a:off x="25830"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6" name="Google Shape;1386;p2"/>
            <p:cNvSpPr/>
            <p:nvPr/>
          </p:nvSpPr>
          <p:spPr>
            <a:xfrm>
              <a:off x="153851" y="1466792"/>
              <a:ext cx="38894" cy="38894"/>
            </a:xfrm>
            <a:custGeom>
              <a:avLst/>
              <a:gdLst/>
              <a:ahLst/>
              <a:cxnLst/>
              <a:rect l="l" t="t" r="r" b="b"/>
              <a:pathLst>
                <a:path w="1132" h="1132" extrusionOk="0">
                  <a:moveTo>
                    <a:pt x="560" y="0"/>
                  </a:moveTo>
                  <a:cubicBezTo>
                    <a:pt x="251" y="0"/>
                    <a:pt x="1" y="250"/>
                    <a:pt x="1" y="560"/>
                  </a:cubicBezTo>
                  <a:cubicBezTo>
                    <a:pt x="1" y="893"/>
                    <a:pt x="251" y="1132"/>
                    <a:pt x="560" y="1132"/>
                  </a:cubicBezTo>
                  <a:cubicBezTo>
                    <a:pt x="882" y="1132"/>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7" name="Google Shape;1387;p2"/>
            <p:cNvSpPr/>
            <p:nvPr/>
          </p:nvSpPr>
          <p:spPr>
            <a:xfrm>
              <a:off x="25830"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8" name="Google Shape;1388;p2"/>
            <p:cNvSpPr/>
            <p:nvPr/>
          </p:nvSpPr>
          <p:spPr>
            <a:xfrm>
              <a:off x="-38422"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9" name="Google Shape;1389;p2"/>
            <p:cNvSpPr/>
            <p:nvPr/>
          </p:nvSpPr>
          <p:spPr>
            <a:xfrm>
              <a:off x="89222" y="1531009"/>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0" name="Google Shape;1390;p2"/>
            <p:cNvSpPr/>
            <p:nvPr/>
          </p:nvSpPr>
          <p:spPr>
            <a:xfrm>
              <a:off x="-38422"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1" name="Google Shape;1391;p2"/>
            <p:cNvSpPr/>
            <p:nvPr/>
          </p:nvSpPr>
          <p:spPr>
            <a:xfrm>
              <a:off x="89222" y="1402575"/>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2" name="Google Shape;1392;p2"/>
            <p:cNvSpPr/>
            <p:nvPr/>
          </p:nvSpPr>
          <p:spPr>
            <a:xfrm>
              <a:off x="153851" y="1338736"/>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3" name="Google Shape;1393;p2"/>
            <p:cNvSpPr/>
            <p:nvPr/>
          </p:nvSpPr>
          <p:spPr>
            <a:xfrm>
              <a:off x="25830"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4" name="Google Shape;1394;p2"/>
            <p:cNvSpPr/>
            <p:nvPr/>
          </p:nvSpPr>
          <p:spPr>
            <a:xfrm>
              <a:off x="153851" y="1722870"/>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5" name="Google Shape;1395;p2"/>
            <p:cNvSpPr/>
            <p:nvPr/>
          </p:nvSpPr>
          <p:spPr>
            <a:xfrm>
              <a:off x="25830"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6" name="Google Shape;1396;p2"/>
            <p:cNvSpPr/>
            <p:nvPr/>
          </p:nvSpPr>
          <p:spPr>
            <a:xfrm>
              <a:off x="-38422" y="1787121"/>
              <a:ext cx="38894" cy="38894"/>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7" name="Google Shape;1397;p2"/>
            <p:cNvSpPr/>
            <p:nvPr/>
          </p:nvSpPr>
          <p:spPr>
            <a:xfrm>
              <a:off x="89222" y="1787121"/>
              <a:ext cx="38894" cy="38894"/>
            </a:xfrm>
            <a:custGeom>
              <a:avLst/>
              <a:gdLst/>
              <a:ahLst/>
              <a:cxnLst/>
              <a:rect l="l" t="t" r="r" b="b"/>
              <a:pathLst>
                <a:path w="1132" h="1132" extrusionOk="0">
                  <a:moveTo>
                    <a:pt x="572" y="0"/>
                  </a:moveTo>
                  <a:cubicBezTo>
                    <a:pt x="262" y="0"/>
                    <a:pt x="0" y="262"/>
                    <a:pt x="0" y="572"/>
                  </a:cubicBezTo>
                  <a:cubicBezTo>
                    <a:pt x="0"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8" name="Google Shape;1398;p2"/>
            <p:cNvSpPr/>
            <p:nvPr/>
          </p:nvSpPr>
          <p:spPr>
            <a:xfrm>
              <a:off x="-38422"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9" name="Google Shape;1399;p2"/>
            <p:cNvSpPr/>
            <p:nvPr/>
          </p:nvSpPr>
          <p:spPr>
            <a:xfrm>
              <a:off x="89222" y="1659065"/>
              <a:ext cx="38894" cy="38894"/>
            </a:xfrm>
            <a:custGeom>
              <a:avLst/>
              <a:gdLst/>
              <a:ahLst/>
              <a:cxnLst/>
              <a:rect l="l" t="t" r="r" b="b"/>
              <a:pathLst>
                <a:path w="1132" h="1132" extrusionOk="0">
                  <a:moveTo>
                    <a:pt x="572" y="0"/>
                  </a:moveTo>
                  <a:cubicBezTo>
                    <a:pt x="262" y="0"/>
                    <a:pt x="0" y="250"/>
                    <a:pt x="0" y="560"/>
                  </a:cubicBezTo>
                  <a:cubicBezTo>
                    <a:pt x="24" y="870"/>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0" name="Google Shape;1400;p2"/>
            <p:cNvSpPr/>
            <p:nvPr/>
          </p:nvSpPr>
          <p:spPr>
            <a:xfrm>
              <a:off x="153851"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1" name="Google Shape;1401;p2"/>
            <p:cNvSpPr/>
            <p:nvPr/>
          </p:nvSpPr>
          <p:spPr>
            <a:xfrm>
              <a:off x="25830"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2" name="Google Shape;1402;p2"/>
            <p:cNvSpPr/>
            <p:nvPr/>
          </p:nvSpPr>
          <p:spPr>
            <a:xfrm>
              <a:off x="153851"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3" name="Google Shape;1403;p2"/>
            <p:cNvSpPr/>
            <p:nvPr/>
          </p:nvSpPr>
          <p:spPr>
            <a:xfrm>
              <a:off x="25830"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4" name="Google Shape;1404;p2"/>
            <p:cNvSpPr/>
            <p:nvPr/>
          </p:nvSpPr>
          <p:spPr>
            <a:xfrm>
              <a:off x="-38422"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5" name="Google Shape;1405;p2"/>
            <p:cNvSpPr/>
            <p:nvPr/>
          </p:nvSpPr>
          <p:spPr>
            <a:xfrm>
              <a:off x="89222" y="2043611"/>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6" name="Google Shape;1406;p2"/>
            <p:cNvSpPr/>
            <p:nvPr/>
          </p:nvSpPr>
          <p:spPr>
            <a:xfrm>
              <a:off x="-38422"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7" name="Google Shape;1407;p2"/>
            <p:cNvSpPr/>
            <p:nvPr/>
          </p:nvSpPr>
          <p:spPr>
            <a:xfrm>
              <a:off x="89222" y="1915143"/>
              <a:ext cx="38894" cy="38894"/>
            </a:xfrm>
            <a:custGeom>
              <a:avLst/>
              <a:gdLst/>
              <a:ahLst/>
              <a:cxnLst/>
              <a:rect l="l" t="t" r="r" b="b"/>
              <a:pathLst>
                <a:path w="1132" h="1132" extrusionOk="0">
                  <a:moveTo>
                    <a:pt x="572" y="1"/>
                  </a:moveTo>
                  <a:cubicBezTo>
                    <a:pt x="262" y="1"/>
                    <a:pt x="0" y="251"/>
                    <a:pt x="0" y="560"/>
                  </a:cubicBezTo>
                  <a:cubicBezTo>
                    <a:pt x="24"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8" name="Google Shape;1408;p2"/>
            <p:cNvSpPr/>
            <p:nvPr/>
          </p:nvSpPr>
          <p:spPr>
            <a:xfrm>
              <a:off x="153851"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9" name="Google Shape;1409;p2"/>
            <p:cNvSpPr/>
            <p:nvPr/>
          </p:nvSpPr>
          <p:spPr>
            <a:xfrm>
              <a:off x="25830"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0" name="Google Shape;1410;p2"/>
            <p:cNvSpPr/>
            <p:nvPr/>
          </p:nvSpPr>
          <p:spPr>
            <a:xfrm>
              <a:off x="-136173" y="-1814"/>
              <a:ext cx="8212" cy="31507"/>
            </a:xfrm>
            <a:custGeom>
              <a:avLst/>
              <a:gdLst/>
              <a:ahLst/>
              <a:cxnLst/>
              <a:rect l="l" t="t" r="r" b="b"/>
              <a:pathLst>
                <a:path w="239" h="917" extrusionOk="0">
                  <a:moveTo>
                    <a:pt x="0" y="0"/>
                  </a:moveTo>
                  <a:lnTo>
                    <a:pt x="0" y="917"/>
                  </a:lnTo>
                  <a:cubicBezTo>
                    <a:pt x="155" y="810"/>
                    <a:pt x="238" y="643"/>
                    <a:pt x="238" y="453"/>
                  </a:cubicBezTo>
                  <a:cubicBezTo>
                    <a:pt x="238" y="262"/>
                    <a:pt x="131" y="95"/>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1" name="Google Shape;1411;p2"/>
            <p:cNvSpPr/>
            <p:nvPr/>
          </p:nvSpPr>
          <p:spPr>
            <a:xfrm>
              <a:off x="-102226"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70" y="1120"/>
                    <a:pt x="1131" y="870"/>
                    <a:pt x="1131" y="561"/>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2" name="Google Shape;1412;p2"/>
            <p:cNvSpPr/>
            <p:nvPr/>
          </p:nvSpPr>
          <p:spPr>
            <a:xfrm>
              <a:off x="-136173" y="253851"/>
              <a:ext cx="8212" cy="31542"/>
            </a:xfrm>
            <a:custGeom>
              <a:avLst/>
              <a:gdLst/>
              <a:ahLst/>
              <a:cxnLst/>
              <a:rect l="l" t="t" r="r" b="b"/>
              <a:pathLst>
                <a:path w="239" h="918" extrusionOk="0">
                  <a:moveTo>
                    <a:pt x="0" y="1"/>
                  </a:moveTo>
                  <a:lnTo>
                    <a:pt x="0" y="917"/>
                  </a:lnTo>
                  <a:cubicBezTo>
                    <a:pt x="155" y="810"/>
                    <a:pt x="238" y="643"/>
                    <a:pt x="238" y="453"/>
                  </a:cubicBezTo>
                  <a:cubicBezTo>
                    <a:pt x="238" y="262"/>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3" name="Google Shape;1413;p2"/>
            <p:cNvSpPr/>
            <p:nvPr/>
          </p:nvSpPr>
          <p:spPr>
            <a:xfrm>
              <a:off x="-136173" y="125795"/>
              <a:ext cx="8212" cy="31954"/>
            </a:xfrm>
            <a:custGeom>
              <a:avLst/>
              <a:gdLst/>
              <a:ahLst/>
              <a:cxnLst/>
              <a:rect l="l" t="t" r="r" b="b"/>
              <a:pathLst>
                <a:path w="239" h="930" extrusionOk="0">
                  <a:moveTo>
                    <a:pt x="0" y="1"/>
                  </a:moveTo>
                  <a:lnTo>
                    <a:pt x="0" y="930"/>
                  </a:lnTo>
                  <a:cubicBezTo>
                    <a:pt x="155" y="822"/>
                    <a:pt x="238" y="656"/>
                    <a:pt x="238" y="465"/>
                  </a:cubicBezTo>
                  <a:cubicBezTo>
                    <a:pt x="238" y="275"/>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4" name="Google Shape;1414;p2"/>
            <p:cNvSpPr/>
            <p:nvPr/>
          </p:nvSpPr>
          <p:spPr>
            <a:xfrm>
              <a:off x="-102226"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5" name="Google Shape;1415;p2"/>
            <p:cNvSpPr/>
            <p:nvPr/>
          </p:nvSpPr>
          <p:spPr>
            <a:xfrm>
              <a:off x="-102226"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70" y="1131"/>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6" name="Google Shape;1416;p2"/>
            <p:cNvSpPr/>
            <p:nvPr/>
          </p:nvSpPr>
          <p:spPr>
            <a:xfrm>
              <a:off x="-136173" y="509928"/>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7" name="Google Shape;1417;p2"/>
            <p:cNvSpPr/>
            <p:nvPr/>
          </p:nvSpPr>
          <p:spPr>
            <a:xfrm>
              <a:off x="-136173" y="381907"/>
              <a:ext cx="8212" cy="31920"/>
            </a:xfrm>
            <a:custGeom>
              <a:avLst/>
              <a:gdLst/>
              <a:ahLst/>
              <a:cxnLst/>
              <a:rect l="l" t="t" r="r" b="b"/>
              <a:pathLst>
                <a:path w="239" h="929" extrusionOk="0">
                  <a:moveTo>
                    <a:pt x="0" y="0"/>
                  </a:moveTo>
                  <a:lnTo>
                    <a:pt x="0" y="929"/>
                  </a:lnTo>
                  <a:cubicBezTo>
                    <a:pt x="155" y="822"/>
                    <a:pt x="238" y="655"/>
                    <a:pt x="238" y="464"/>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8" name="Google Shape;1418;p2"/>
            <p:cNvSpPr/>
            <p:nvPr/>
          </p:nvSpPr>
          <p:spPr>
            <a:xfrm>
              <a:off x="-102226"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9" name="Google Shape;1419;p2"/>
            <p:cNvSpPr/>
            <p:nvPr/>
          </p:nvSpPr>
          <p:spPr>
            <a:xfrm>
              <a:off x="-102226"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0" name="Google Shape;1420;p2"/>
            <p:cNvSpPr/>
            <p:nvPr/>
          </p:nvSpPr>
          <p:spPr>
            <a:xfrm>
              <a:off x="-136173" y="766040"/>
              <a:ext cx="8212" cy="31920"/>
            </a:xfrm>
            <a:custGeom>
              <a:avLst/>
              <a:gdLst/>
              <a:ahLst/>
              <a:cxnLst/>
              <a:rect l="l" t="t" r="r" b="b"/>
              <a:pathLst>
                <a:path w="239" h="929" extrusionOk="0">
                  <a:moveTo>
                    <a:pt x="0" y="0"/>
                  </a:moveTo>
                  <a:lnTo>
                    <a:pt x="0" y="929"/>
                  </a:lnTo>
                  <a:cubicBezTo>
                    <a:pt x="155" y="834"/>
                    <a:pt x="238" y="655"/>
                    <a:pt x="238" y="464"/>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1" name="Google Shape;1421;p2"/>
            <p:cNvSpPr/>
            <p:nvPr/>
          </p:nvSpPr>
          <p:spPr>
            <a:xfrm>
              <a:off x="-136173" y="638397"/>
              <a:ext cx="8212" cy="31542"/>
            </a:xfrm>
            <a:custGeom>
              <a:avLst/>
              <a:gdLst/>
              <a:ahLst/>
              <a:cxnLst/>
              <a:rect l="l" t="t" r="r" b="b"/>
              <a:pathLst>
                <a:path w="239" h="918" extrusionOk="0">
                  <a:moveTo>
                    <a:pt x="0" y="0"/>
                  </a:moveTo>
                  <a:lnTo>
                    <a:pt x="0" y="917"/>
                  </a:lnTo>
                  <a:cubicBezTo>
                    <a:pt x="155" y="810"/>
                    <a:pt x="238" y="655"/>
                    <a:pt x="238" y="453"/>
                  </a:cubicBezTo>
                  <a:cubicBezTo>
                    <a:pt x="238" y="262"/>
                    <a:pt x="131" y="96"/>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2" name="Google Shape;1422;p2"/>
            <p:cNvSpPr/>
            <p:nvPr/>
          </p:nvSpPr>
          <p:spPr>
            <a:xfrm>
              <a:off x="-102226"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3" name="Google Shape;1423;p2"/>
            <p:cNvSpPr/>
            <p:nvPr/>
          </p:nvSpPr>
          <p:spPr>
            <a:xfrm>
              <a:off x="-102226"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70"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4" name="Google Shape;1424;p2"/>
            <p:cNvSpPr/>
            <p:nvPr/>
          </p:nvSpPr>
          <p:spPr>
            <a:xfrm>
              <a:off x="-136173" y="1022118"/>
              <a:ext cx="8212" cy="31954"/>
            </a:xfrm>
            <a:custGeom>
              <a:avLst/>
              <a:gdLst/>
              <a:ahLst/>
              <a:cxnLst/>
              <a:rect l="l" t="t" r="r" b="b"/>
              <a:pathLst>
                <a:path w="239" h="930" extrusionOk="0">
                  <a:moveTo>
                    <a:pt x="0" y="0"/>
                  </a:moveTo>
                  <a:lnTo>
                    <a:pt x="0" y="929"/>
                  </a:lnTo>
                  <a:cubicBezTo>
                    <a:pt x="155" y="834"/>
                    <a:pt x="238" y="655"/>
                    <a:pt x="238" y="465"/>
                  </a:cubicBezTo>
                  <a:cubicBezTo>
                    <a:pt x="238" y="274"/>
                    <a:pt x="131" y="1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5" name="Google Shape;1425;p2"/>
            <p:cNvSpPr/>
            <p:nvPr/>
          </p:nvSpPr>
          <p:spPr>
            <a:xfrm>
              <a:off x="-136173" y="894474"/>
              <a:ext cx="8212" cy="31542"/>
            </a:xfrm>
            <a:custGeom>
              <a:avLst/>
              <a:gdLst/>
              <a:ahLst/>
              <a:cxnLst/>
              <a:rect l="l" t="t" r="r" b="b"/>
              <a:pathLst>
                <a:path w="239" h="918" extrusionOk="0">
                  <a:moveTo>
                    <a:pt x="0" y="1"/>
                  </a:moveTo>
                  <a:lnTo>
                    <a:pt x="0" y="917"/>
                  </a:lnTo>
                  <a:cubicBezTo>
                    <a:pt x="155" y="822"/>
                    <a:pt x="238" y="655"/>
                    <a:pt x="238" y="465"/>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6" name="Google Shape;1426;p2"/>
            <p:cNvSpPr/>
            <p:nvPr/>
          </p:nvSpPr>
          <p:spPr>
            <a:xfrm>
              <a:off x="-102226"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7" name="Google Shape;1427;p2"/>
            <p:cNvSpPr/>
            <p:nvPr/>
          </p:nvSpPr>
          <p:spPr>
            <a:xfrm>
              <a:off x="-102226"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8" name="Google Shape;1428;p2"/>
            <p:cNvSpPr/>
            <p:nvPr/>
          </p:nvSpPr>
          <p:spPr>
            <a:xfrm>
              <a:off x="-136173" y="1278608"/>
              <a:ext cx="8212" cy="31542"/>
            </a:xfrm>
            <a:custGeom>
              <a:avLst/>
              <a:gdLst/>
              <a:ahLst/>
              <a:cxnLst/>
              <a:rect l="l" t="t" r="r" b="b"/>
              <a:pathLst>
                <a:path w="239" h="918" extrusionOk="0">
                  <a:moveTo>
                    <a:pt x="0" y="1"/>
                  </a:moveTo>
                  <a:lnTo>
                    <a:pt x="0" y="917"/>
                  </a:lnTo>
                  <a:cubicBezTo>
                    <a:pt x="155" y="810"/>
                    <a:pt x="238" y="655"/>
                    <a:pt x="238" y="453"/>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9" name="Google Shape;1429;p2"/>
            <p:cNvSpPr/>
            <p:nvPr/>
          </p:nvSpPr>
          <p:spPr>
            <a:xfrm>
              <a:off x="-136173" y="1150174"/>
              <a:ext cx="8212" cy="31507"/>
            </a:xfrm>
            <a:custGeom>
              <a:avLst/>
              <a:gdLst/>
              <a:ahLst/>
              <a:cxnLst/>
              <a:rect l="l" t="t" r="r" b="b"/>
              <a:pathLst>
                <a:path w="239" h="917" extrusionOk="0">
                  <a:moveTo>
                    <a:pt x="0" y="0"/>
                  </a:moveTo>
                  <a:lnTo>
                    <a:pt x="0" y="917"/>
                  </a:lnTo>
                  <a:cubicBezTo>
                    <a:pt x="155" y="833"/>
                    <a:pt x="238" y="655"/>
                    <a:pt x="238" y="464"/>
                  </a:cubicBezTo>
                  <a:cubicBezTo>
                    <a:pt x="238" y="262"/>
                    <a:pt x="131" y="95"/>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0" name="Google Shape;1430;p2"/>
            <p:cNvSpPr/>
            <p:nvPr/>
          </p:nvSpPr>
          <p:spPr>
            <a:xfrm>
              <a:off x="-102226"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1" name="Google Shape;1431;p2"/>
            <p:cNvSpPr/>
            <p:nvPr/>
          </p:nvSpPr>
          <p:spPr>
            <a:xfrm>
              <a:off x="-102226"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70" y="1132"/>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2" name="Google Shape;1432;p2"/>
            <p:cNvSpPr/>
            <p:nvPr/>
          </p:nvSpPr>
          <p:spPr>
            <a:xfrm>
              <a:off x="-136173" y="1534685"/>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3" name="Google Shape;1433;p2"/>
            <p:cNvSpPr/>
            <p:nvPr/>
          </p:nvSpPr>
          <p:spPr>
            <a:xfrm>
              <a:off x="-136173" y="1406251"/>
              <a:ext cx="8212" cy="31954"/>
            </a:xfrm>
            <a:custGeom>
              <a:avLst/>
              <a:gdLst/>
              <a:ahLst/>
              <a:cxnLst/>
              <a:rect l="l" t="t" r="r" b="b"/>
              <a:pathLst>
                <a:path w="239" h="930" extrusionOk="0">
                  <a:moveTo>
                    <a:pt x="0" y="0"/>
                  </a:moveTo>
                  <a:lnTo>
                    <a:pt x="0" y="929"/>
                  </a:lnTo>
                  <a:cubicBezTo>
                    <a:pt x="155" y="834"/>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4" name="Google Shape;1434;p2"/>
            <p:cNvSpPr/>
            <p:nvPr/>
          </p:nvSpPr>
          <p:spPr>
            <a:xfrm>
              <a:off x="-102226"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5" name="Google Shape;1435;p2"/>
            <p:cNvSpPr/>
            <p:nvPr/>
          </p:nvSpPr>
          <p:spPr>
            <a:xfrm>
              <a:off x="-102226"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6" name="Google Shape;1436;p2"/>
            <p:cNvSpPr/>
            <p:nvPr/>
          </p:nvSpPr>
          <p:spPr>
            <a:xfrm>
              <a:off x="-136173" y="1790797"/>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7" name="Google Shape;1437;p2"/>
            <p:cNvSpPr/>
            <p:nvPr/>
          </p:nvSpPr>
          <p:spPr>
            <a:xfrm>
              <a:off x="-136173" y="1662329"/>
              <a:ext cx="8212" cy="31954"/>
            </a:xfrm>
            <a:custGeom>
              <a:avLst/>
              <a:gdLst/>
              <a:ahLst/>
              <a:cxnLst/>
              <a:rect l="l" t="t" r="r" b="b"/>
              <a:pathLst>
                <a:path w="239" h="930" extrusionOk="0">
                  <a:moveTo>
                    <a:pt x="0" y="1"/>
                  </a:moveTo>
                  <a:lnTo>
                    <a:pt x="0" y="929"/>
                  </a:lnTo>
                  <a:cubicBezTo>
                    <a:pt x="155" y="834"/>
                    <a:pt x="238" y="679"/>
                    <a:pt x="238" y="465"/>
                  </a:cubicBezTo>
                  <a:cubicBezTo>
                    <a:pt x="238" y="274"/>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8" name="Google Shape;1438;p2"/>
            <p:cNvSpPr/>
            <p:nvPr/>
          </p:nvSpPr>
          <p:spPr>
            <a:xfrm>
              <a:off x="-102226"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9" name="Google Shape;1439;p2"/>
            <p:cNvSpPr/>
            <p:nvPr/>
          </p:nvSpPr>
          <p:spPr>
            <a:xfrm>
              <a:off x="-102226"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0" name="Google Shape;1440;p2"/>
            <p:cNvSpPr/>
            <p:nvPr/>
          </p:nvSpPr>
          <p:spPr>
            <a:xfrm>
              <a:off x="-136173" y="2046875"/>
              <a:ext cx="8212" cy="31954"/>
            </a:xfrm>
            <a:custGeom>
              <a:avLst/>
              <a:gdLst/>
              <a:ahLst/>
              <a:cxnLst/>
              <a:rect l="l" t="t" r="r" b="b"/>
              <a:pathLst>
                <a:path w="239" h="930" extrusionOk="0">
                  <a:moveTo>
                    <a:pt x="0" y="0"/>
                  </a:moveTo>
                  <a:lnTo>
                    <a:pt x="0" y="929"/>
                  </a:lnTo>
                  <a:cubicBezTo>
                    <a:pt x="155" y="822"/>
                    <a:pt x="238" y="655"/>
                    <a:pt x="238" y="465"/>
                  </a:cubicBezTo>
                  <a:cubicBezTo>
                    <a:pt x="238" y="274"/>
                    <a:pt x="131" y="1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1" name="Google Shape;1441;p2"/>
            <p:cNvSpPr/>
            <p:nvPr/>
          </p:nvSpPr>
          <p:spPr>
            <a:xfrm>
              <a:off x="-136173" y="1919231"/>
              <a:ext cx="8212" cy="31542"/>
            </a:xfrm>
            <a:custGeom>
              <a:avLst/>
              <a:gdLst/>
              <a:ahLst/>
              <a:cxnLst/>
              <a:rect l="l" t="t" r="r" b="b"/>
              <a:pathLst>
                <a:path w="239" h="918" extrusionOk="0">
                  <a:moveTo>
                    <a:pt x="0" y="1"/>
                  </a:moveTo>
                  <a:lnTo>
                    <a:pt x="0" y="918"/>
                  </a:lnTo>
                  <a:cubicBezTo>
                    <a:pt x="155" y="822"/>
                    <a:pt x="238" y="644"/>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2" name="Google Shape;1442;p2"/>
            <p:cNvSpPr/>
            <p:nvPr/>
          </p:nvSpPr>
          <p:spPr>
            <a:xfrm>
              <a:off x="-102226"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3" name="Google Shape;1443;p2"/>
            <p:cNvSpPr/>
            <p:nvPr/>
          </p:nvSpPr>
          <p:spPr>
            <a:xfrm>
              <a:off x="2459065"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4" name="Google Shape;1444;p2"/>
            <p:cNvSpPr/>
            <p:nvPr/>
          </p:nvSpPr>
          <p:spPr>
            <a:xfrm>
              <a:off x="2330597" y="21004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5" name="Google Shape;1445;p2"/>
            <p:cNvSpPr/>
            <p:nvPr/>
          </p:nvSpPr>
          <p:spPr>
            <a:xfrm>
              <a:off x="2267204"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6" name="Google Shape;1446;p2"/>
            <p:cNvSpPr/>
            <p:nvPr/>
          </p:nvSpPr>
          <p:spPr>
            <a:xfrm>
              <a:off x="2395260" y="2164692"/>
              <a:ext cx="38482" cy="38894"/>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7" name="Google Shape;1447;p2"/>
            <p:cNvSpPr/>
            <p:nvPr/>
          </p:nvSpPr>
          <p:spPr>
            <a:xfrm>
              <a:off x="2459065"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8" name="Google Shape;1448;p2"/>
            <p:cNvSpPr/>
            <p:nvPr/>
          </p:nvSpPr>
          <p:spPr>
            <a:xfrm>
              <a:off x="2330597" y="2356965"/>
              <a:ext cx="38894" cy="38894"/>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9" name="Google Shape;1449;p2"/>
            <p:cNvSpPr/>
            <p:nvPr/>
          </p:nvSpPr>
          <p:spPr>
            <a:xfrm>
              <a:off x="2267204"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0" name="Google Shape;1450;p2"/>
            <p:cNvSpPr/>
            <p:nvPr/>
          </p:nvSpPr>
          <p:spPr>
            <a:xfrm>
              <a:off x="2395260" y="242076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1" name="Google Shape;1451;p2"/>
            <p:cNvSpPr/>
            <p:nvPr/>
          </p:nvSpPr>
          <p:spPr>
            <a:xfrm>
              <a:off x="2267204"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2" name="Google Shape;1452;p2"/>
            <p:cNvSpPr/>
            <p:nvPr/>
          </p:nvSpPr>
          <p:spPr>
            <a:xfrm>
              <a:off x="2395260" y="2292336"/>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3" name="Google Shape;1453;p2"/>
            <p:cNvSpPr/>
            <p:nvPr/>
          </p:nvSpPr>
          <p:spPr>
            <a:xfrm>
              <a:off x="2459065"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4" name="Google Shape;1454;p2"/>
            <p:cNvSpPr/>
            <p:nvPr/>
          </p:nvSpPr>
          <p:spPr>
            <a:xfrm>
              <a:off x="2330597" y="2228909"/>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5" name="Google Shape;1455;p2"/>
            <p:cNvSpPr/>
            <p:nvPr/>
          </p:nvSpPr>
          <p:spPr>
            <a:xfrm>
              <a:off x="2202987" y="2100887"/>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6" name="Google Shape;1456;p2"/>
            <p:cNvSpPr/>
            <p:nvPr/>
          </p:nvSpPr>
          <p:spPr>
            <a:xfrm>
              <a:off x="2074931" y="2100475"/>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7" name="Google Shape;1457;p2"/>
            <p:cNvSpPr/>
            <p:nvPr/>
          </p:nvSpPr>
          <p:spPr>
            <a:xfrm>
              <a:off x="2011127"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8" name="Google Shape;1458;p2"/>
            <p:cNvSpPr/>
            <p:nvPr/>
          </p:nvSpPr>
          <p:spPr>
            <a:xfrm>
              <a:off x="2138736" y="2164692"/>
              <a:ext cx="38894" cy="38894"/>
            </a:xfrm>
            <a:custGeom>
              <a:avLst/>
              <a:gdLst/>
              <a:ahLst/>
              <a:cxnLst/>
              <a:rect l="l" t="t" r="r" b="b"/>
              <a:pathLst>
                <a:path w="1132" h="1132" extrusionOk="0">
                  <a:moveTo>
                    <a:pt x="572" y="0"/>
                  </a:moveTo>
                  <a:cubicBezTo>
                    <a:pt x="263" y="0"/>
                    <a:pt x="1" y="251"/>
                    <a:pt x="1" y="560"/>
                  </a:cubicBezTo>
                  <a:cubicBezTo>
                    <a:pt x="25"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9" name="Google Shape;1459;p2"/>
            <p:cNvSpPr/>
            <p:nvPr/>
          </p:nvSpPr>
          <p:spPr>
            <a:xfrm>
              <a:off x="2202987"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0" name="Google Shape;1460;p2"/>
            <p:cNvSpPr/>
            <p:nvPr/>
          </p:nvSpPr>
          <p:spPr>
            <a:xfrm>
              <a:off x="2074931" y="2356965"/>
              <a:ext cx="38894" cy="38894"/>
            </a:xfrm>
            <a:custGeom>
              <a:avLst/>
              <a:gdLst/>
              <a:ahLst/>
              <a:cxnLst/>
              <a:rect l="l" t="t" r="r" b="b"/>
              <a:pathLst>
                <a:path w="1132" h="1132" extrusionOk="0">
                  <a:moveTo>
                    <a:pt x="572" y="0"/>
                  </a:moveTo>
                  <a:cubicBezTo>
                    <a:pt x="250" y="0"/>
                    <a:pt x="0" y="250"/>
                    <a:pt x="0" y="560"/>
                  </a:cubicBezTo>
                  <a:cubicBezTo>
                    <a:pt x="0" y="870"/>
                    <a:pt x="250" y="1132"/>
                    <a:pt x="572" y="1132"/>
                  </a:cubicBezTo>
                  <a:cubicBezTo>
                    <a:pt x="881" y="1132"/>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1" name="Google Shape;1461;p2"/>
            <p:cNvSpPr/>
            <p:nvPr/>
          </p:nvSpPr>
          <p:spPr>
            <a:xfrm>
              <a:off x="2011127"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2" name="Google Shape;1462;p2"/>
            <p:cNvSpPr/>
            <p:nvPr/>
          </p:nvSpPr>
          <p:spPr>
            <a:xfrm>
              <a:off x="2138736"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3" name="Google Shape;1463;p2"/>
            <p:cNvSpPr/>
            <p:nvPr/>
          </p:nvSpPr>
          <p:spPr>
            <a:xfrm>
              <a:off x="2011127"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4" name="Google Shape;1464;p2"/>
            <p:cNvSpPr/>
            <p:nvPr/>
          </p:nvSpPr>
          <p:spPr>
            <a:xfrm>
              <a:off x="2138736" y="2292336"/>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5" name="Google Shape;1465;p2"/>
            <p:cNvSpPr/>
            <p:nvPr/>
          </p:nvSpPr>
          <p:spPr>
            <a:xfrm>
              <a:off x="2202987"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6" name="Google Shape;1466;p2"/>
            <p:cNvSpPr/>
            <p:nvPr/>
          </p:nvSpPr>
          <p:spPr>
            <a:xfrm>
              <a:off x="2074931" y="2228909"/>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7" name="Google Shape;1467;p2"/>
            <p:cNvSpPr/>
            <p:nvPr/>
          </p:nvSpPr>
          <p:spPr>
            <a:xfrm>
              <a:off x="1946463" y="2100887"/>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8" name="Google Shape;1468;p2"/>
            <p:cNvSpPr/>
            <p:nvPr/>
          </p:nvSpPr>
          <p:spPr>
            <a:xfrm>
              <a:off x="1818854"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9" name="Google Shape;1469;p2"/>
            <p:cNvSpPr/>
            <p:nvPr/>
          </p:nvSpPr>
          <p:spPr>
            <a:xfrm>
              <a:off x="1755015"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70" name="Google Shape;1470;p2"/>
            <p:cNvSpPr/>
            <p:nvPr/>
          </p:nvSpPr>
          <p:spPr>
            <a:xfrm>
              <a:off x="1882658" y="2164692"/>
              <a:ext cx="38894" cy="38894"/>
            </a:xfrm>
            <a:custGeom>
              <a:avLst/>
              <a:gdLst/>
              <a:ahLst/>
              <a:cxnLst/>
              <a:rect l="l" t="t" r="r" b="b"/>
              <a:pathLst>
                <a:path w="1132" h="1132" extrusionOk="0">
                  <a:moveTo>
                    <a:pt x="572" y="0"/>
                  </a:moveTo>
                  <a:cubicBezTo>
                    <a:pt x="251" y="0"/>
                    <a:pt x="0" y="251"/>
                    <a:pt x="0" y="560"/>
                  </a:cubicBezTo>
                  <a:cubicBezTo>
                    <a:pt x="0"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71" name="Google Shape;1471;p2"/>
            <p:cNvSpPr/>
            <p:nvPr/>
          </p:nvSpPr>
          <p:spPr>
            <a:xfrm>
              <a:off x="1946463" y="2356965"/>
              <a:ext cx="38894" cy="38894"/>
            </a:xfrm>
            <a:custGeom>
              <a:avLst/>
              <a:gdLst/>
              <a:ahLst/>
              <a:cxnLst/>
              <a:rect l="l" t="t" r="r" b="b"/>
              <a:pathLst>
                <a:path w="1132" h="1132" extrusionOk="0">
                  <a:moveTo>
                    <a:pt x="572" y="0"/>
                  </a:moveTo>
                  <a:cubicBezTo>
                    <a:pt x="263" y="0"/>
                    <a:pt x="1" y="250"/>
                    <a:pt x="1" y="560"/>
                  </a:cubicBezTo>
                  <a:cubicBezTo>
                    <a:pt x="25" y="881"/>
                    <a:pt x="263"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72" name="Google Shape;1472;p2"/>
            <p:cNvSpPr/>
            <p:nvPr/>
          </p:nvSpPr>
          <p:spPr>
            <a:xfrm>
              <a:off x="1818854"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73" name="Google Shape;1473;p2"/>
            <p:cNvSpPr/>
            <p:nvPr/>
          </p:nvSpPr>
          <p:spPr>
            <a:xfrm>
              <a:off x="1755015"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74" name="Google Shape;1474;p2"/>
            <p:cNvSpPr/>
            <p:nvPr/>
          </p:nvSpPr>
          <p:spPr>
            <a:xfrm>
              <a:off x="1882658" y="2420769"/>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75" name="Google Shape;1475;p2"/>
            <p:cNvSpPr/>
            <p:nvPr/>
          </p:nvSpPr>
          <p:spPr>
            <a:xfrm>
              <a:off x="1755015"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76" name="Google Shape;1476;p2"/>
            <p:cNvSpPr/>
            <p:nvPr/>
          </p:nvSpPr>
          <p:spPr>
            <a:xfrm>
              <a:off x="1882658" y="2292336"/>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77" name="Google Shape;1477;p2"/>
            <p:cNvSpPr/>
            <p:nvPr/>
          </p:nvSpPr>
          <p:spPr>
            <a:xfrm>
              <a:off x="1946463" y="2228497"/>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78" name="Google Shape;1478;p2"/>
            <p:cNvSpPr/>
            <p:nvPr/>
          </p:nvSpPr>
          <p:spPr>
            <a:xfrm>
              <a:off x="1818854"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79" name="Google Shape;1479;p2"/>
            <p:cNvSpPr/>
            <p:nvPr/>
          </p:nvSpPr>
          <p:spPr>
            <a:xfrm>
              <a:off x="1690385" y="2100887"/>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80" name="Google Shape;1480;p2"/>
            <p:cNvSpPr/>
            <p:nvPr/>
          </p:nvSpPr>
          <p:spPr>
            <a:xfrm>
              <a:off x="1562742" y="2100475"/>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81" name="Google Shape;1481;p2"/>
            <p:cNvSpPr/>
            <p:nvPr/>
          </p:nvSpPr>
          <p:spPr>
            <a:xfrm>
              <a:off x="1498113" y="2164692"/>
              <a:ext cx="38894" cy="38894"/>
            </a:xfrm>
            <a:custGeom>
              <a:avLst/>
              <a:gdLst/>
              <a:ahLst/>
              <a:cxnLst/>
              <a:rect l="l" t="t" r="r" b="b"/>
              <a:pathLst>
                <a:path w="1132" h="1132" extrusionOk="0">
                  <a:moveTo>
                    <a:pt x="572" y="0"/>
                  </a:moveTo>
                  <a:cubicBezTo>
                    <a:pt x="251" y="0"/>
                    <a:pt x="1" y="251"/>
                    <a:pt x="1" y="560"/>
                  </a:cubicBezTo>
                  <a:cubicBezTo>
                    <a:pt x="13" y="882"/>
                    <a:pt x="274"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82" name="Google Shape;1482;p2"/>
            <p:cNvSpPr/>
            <p:nvPr/>
          </p:nvSpPr>
          <p:spPr>
            <a:xfrm>
              <a:off x="1626581" y="2164692"/>
              <a:ext cx="38894" cy="38894"/>
            </a:xfrm>
            <a:custGeom>
              <a:avLst/>
              <a:gdLst/>
              <a:ahLst/>
              <a:cxnLst/>
              <a:rect l="l" t="t" r="r" b="b"/>
              <a:pathLst>
                <a:path w="1132" h="1132" extrusionOk="0">
                  <a:moveTo>
                    <a:pt x="560" y="0"/>
                  </a:moveTo>
                  <a:cubicBezTo>
                    <a:pt x="250" y="0"/>
                    <a:pt x="0" y="251"/>
                    <a:pt x="0" y="560"/>
                  </a:cubicBezTo>
                  <a:cubicBezTo>
                    <a:pt x="0" y="882"/>
                    <a:pt x="262"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83" name="Google Shape;1483;p2"/>
            <p:cNvSpPr/>
            <p:nvPr/>
          </p:nvSpPr>
          <p:spPr>
            <a:xfrm>
              <a:off x="1690385" y="2356965"/>
              <a:ext cx="38894" cy="38894"/>
            </a:xfrm>
            <a:custGeom>
              <a:avLst/>
              <a:gdLst/>
              <a:ahLst/>
              <a:cxnLst/>
              <a:rect l="l" t="t" r="r" b="b"/>
              <a:pathLst>
                <a:path w="1132" h="1132" extrusionOk="0">
                  <a:moveTo>
                    <a:pt x="572" y="0"/>
                  </a:moveTo>
                  <a:cubicBezTo>
                    <a:pt x="251" y="0"/>
                    <a:pt x="1" y="250"/>
                    <a:pt x="1" y="560"/>
                  </a:cubicBezTo>
                  <a:cubicBezTo>
                    <a:pt x="12"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84" name="Google Shape;1484;p2"/>
            <p:cNvSpPr/>
            <p:nvPr/>
          </p:nvSpPr>
          <p:spPr>
            <a:xfrm>
              <a:off x="1562742" y="2356965"/>
              <a:ext cx="38482" cy="38894"/>
            </a:xfrm>
            <a:custGeom>
              <a:avLst/>
              <a:gdLst/>
              <a:ahLst/>
              <a:cxnLst/>
              <a:rect l="l" t="t" r="r" b="b"/>
              <a:pathLst>
                <a:path w="1120" h="1132" extrusionOk="0">
                  <a:moveTo>
                    <a:pt x="560" y="0"/>
                  </a:moveTo>
                  <a:cubicBezTo>
                    <a:pt x="251" y="0"/>
                    <a:pt x="1" y="250"/>
                    <a:pt x="1" y="560"/>
                  </a:cubicBezTo>
                  <a:cubicBezTo>
                    <a:pt x="1" y="870"/>
                    <a:pt x="251" y="1132"/>
                    <a:pt x="560" y="1132"/>
                  </a:cubicBezTo>
                  <a:cubicBezTo>
                    <a:pt x="870" y="1132"/>
                    <a:pt x="1120" y="870"/>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85" name="Google Shape;1485;p2"/>
            <p:cNvSpPr/>
            <p:nvPr/>
          </p:nvSpPr>
          <p:spPr>
            <a:xfrm>
              <a:off x="1498113" y="2420769"/>
              <a:ext cx="38894" cy="38894"/>
            </a:xfrm>
            <a:custGeom>
              <a:avLst/>
              <a:gdLst/>
              <a:ahLst/>
              <a:cxnLst/>
              <a:rect l="l" t="t" r="r" b="b"/>
              <a:pathLst>
                <a:path w="1132" h="1132" extrusionOk="0">
                  <a:moveTo>
                    <a:pt x="572" y="1"/>
                  </a:moveTo>
                  <a:cubicBezTo>
                    <a:pt x="251" y="1"/>
                    <a:pt x="1" y="251"/>
                    <a:pt x="1" y="572"/>
                  </a:cubicBezTo>
                  <a:cubicBezTo>
                    <a:pt x="1"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86" name="Google Shape;1486;p2"/>
            <p:cNvSpPr/>
            <p:nvPr/>
          </p:nvSpPr>
          <p:spPr>
            <a:xfrm>
              <a:off x="1626581" y="242076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87" name="Google Shape;1487;p2"/>
            <p:cNvSpPr/>
            <p:nvPr/>
          </p:nvSpPr>
          <p:spPr>
            <a:xfrm>
              <a:off x="1498113" y="2292336"/>
              <a:ext cx="38894" cy="38894"/>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88" name="Google Shape;1488;p2"/>
            <p:cNvSpPr/>
            <p:nvPr/>
          </p:nvSpPr>
          <p:spPr>
            <a:xfrm>
              <a:off x="1626581" y="2292336"/>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89" name="Google Shape;1489;p2"/>
            <p:cNvSpPr/>
            <p:nvPr/>
          </p:nvSpPr>
          <p:spPr>
            <a:xfrm>
              <a:off x="1690385"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90" name="Google Shape;1490;p2"/>
            <p:cNvSpPr/>
            <p:nvPr/>
          </p:nvSpPr>
          <p:spPr>
            <a:xfrm>
              <a:off x="1562742" y="2228909"/>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91" name="Google Shape;1491;p2"/>
            <p:cNvSpPr/>
            <p:nvPr/>
          </p:nvSpPr>
          <p:spPr>
            <a:xfrm>
              <a:off x="1434308" y="2100887"/>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92" name="Google Shape;1492;p2"/>
            <p:cNvSpPr/>
            <p:nvPr/>
          </p:nvSpPr>
          <p:spPr>
            <a:xfrm>
              <a:off x="1306252" y="21004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93" name="Google Shape;1493;p2"/>
            <p:cNvSpPr/>
            <p:nvPr/>
          </p:nvSpPr>
          <p:spPr>
            <a:xfrm>
              <a:off x="1242035" y="2164692"/>
              <a:ext cx="38894" cy="38894"/>
            </a:xfrm>
            <a:custGeom>
              <a:avLst/>
              <a:gdLst/>
              <a:ahLst/>
              <a:cxnLst/>
              <a:rect l="l" t="t" r="r" b="b"/>
              <a:pathLst>
                <a:path w="1132" h="1132" extrusionOk="0">
                  <a:moveTo>
                    <a:pt x="560" y="0"/>
                  </a:moveTo>
                  <a:cubicBezTo>
                    <a:pt x="250" y="0"/>
                    <a:pt x="0" y="251"/>
                    <a:pt x="0" y="560"/>
                  </a:cubicBezTo>
                  <a:cubicBezTo>
                    <a:pt x="12" y="882"/>
                    <a:pt x="262"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94" name="Google Shape;1494;p2"/>
            <p:cNvSpPr/>
            <p:nvPr/>
          </p:nvSpPr>
          <p:spPr>
            <a:xfrm>
              <a:off x="1370469"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95" name="Google Shape;1495;p2"/>
            <p:cNvSpPr/>
            <p:nvPr/>
          </p:nvSpPr>
          <p:spPr>
            <a:xfrm>
              <a:off x="1434308" y="2356965"/>
              <a:ext cx="38894" cy="38894"/>
            </a:xfrm>
            <a:custGeom>
              <a:avLst/>
              <a:gdLst/>
              <a:ahLst/>
              <a:cxnLst/>
              <a:rect l="l" t="t" r="r" b="b"/>
              <a:pathLst>
                <a:path w="1132" h="1132" extrusionOk="0">
                  <a:moveTo>
                    <a:pt x="560" y="0"/>
                  </a:moveTo>
                  <a:cubicBezTo>
                    <a:pt x="250" y="0"/>
                    <a:pt x="0" y="250"/>
                    <a:pt x="0" y="560"/>
                  </a:cubicBezTo>
                  <a:cubicBezTo>
                    <a:pt x="12" y="881"/>
                    <a:pt x="262" y="1132"/>
                    <a:pt x="560" y="1132"/>
                  </a:cubicBezTo>
                  <a:cubicBezTo>
                    <a:pt x="881" y="1132"/>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96" name="Google Shape;1496;p2"/>
            <p:cNvSpPr/>
            <p:nvPr/>
          </p:nvSpPr>
          <p:spPr>
            <a:xfrm>
              <a:off x="1306252"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97" name="Google Shape;1497;p2"/>
            <p:cNvSpPr/>
            <p:nvPr/>
          </p:nvSpPr>
          <p:spPr>
            <a:xfrm>
              <a:off x="1242035" y="242076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98" name="Google Shape;1498;p2"/>
            <p:cNvSpPr/>
            <p:nvPr/>
          </p:nvSpPr>
          <p:spPr>
            <a:xfrm>
              <a:off x="1370469"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99" name="Google Shape;1499;p2"/>
            <p:cNvSpPr/>
            <p:nvPr/>
          </p:nvSpPr>
          <p:spPr>
            <a:xfrm>
              <a:off x="1242035" y="2292336"/>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00" name="Google Shape;1500;p2"/>
            <p:cNvSpPr/>
            <p:nvPr/>
          </p:nvSpPr>
          <p:spPr>
            <a:xfrm>
              <a:off x="1370469"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01" name="Google Shape;1501;p2"/>
            <p:cNvSpPr/>
            <p:nvPr/>
          </p:nvSpPr>
          <p:spPr>
            <a:xfrm>
              <a:off x="1434308" y="2228497"/>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02" name="Google Shape;1502;p2"/>
            <p:cNvSpPr/>
            <p:nvPr/>
          </p:nvSpPr>
          <p:spPr>
            <a:xfrm>
              <a:off x="1306252"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03" name="Google Shape;1503;p2"/>
            <p:cNvSpPr/>
            <p:nvPr/>
          </p:nvSpPr>
          <p:spPr>
            <a:xfrm>
              <a:off x="1178196" y="2100887"/>
              <a:ext cx="38894" cy="38894"/>
            </a:xfrm>
            <a:custGeom>
              <a:avLst/>
              <a:gdLst/>
              <a:ahLst/>
              <a:cxnLst/>
              <a:rect l="l" t="t" r="r" b="b"/>
              <a:pathLst>
                <a:path w="1132" h="1132" extrusionOk="0">
                  <a:moveTo>
                    <a:pt x="561" y="0"/>
                  </a:moveTo>
                  <a:cubicBezTo>
                    <a:pt x="251" y="0"/>
                    <a:pt x="1" y="250"/>
                    <a:pt x="1" y="560"/>
                  </a:cubicBezTo>
                  <a:cubicBezTo>
                    <a:pt x="13"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04" name="Google Shape;1504;p2"/>
            <p:cNvSpPr/>
            <p:nvPr/>
          </p:nvSpPr>
          <p:spPr>
            <a:xfrm>
              <a:off x="1050174"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05" name="Google Shape;1505;p2"/>
            <p:cNvSpPr/>
            <p:nvPr/>
          </p:nvSpPr>
          <p:spPr>
            <a:xfrm>
              <a:off x="986335"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06" name="Google Shape;1506;p2"/>
            <p:cNvSpPr/>
            <p:nvPr/>
          </p:nvSpPr>
          <p:spPr>
            <a:xfrm>
              <a:off x="1113979"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07" name="Google Shape;1507;p2"/>
            <p:cNvSpPr/>
            <p:nvPr/>
          </p:nvSpPr>
          <p:spPr>
            <a:xfrm>
              <a:off x="1178196" y="2356965"/>
              <a:ext cx="38894" cy="38894"/>
            </a:xfrm>
            <a:custGeom>
              <a:avLst/>
              <a:gdLst/>
              <a:ahLst/>
              <a:cxnLst/>
              <a:rect l="l" t="t" r="r" b="b"/>
              <a:pathLst>
                <a:path w="1132" h="1132" extrusionOk="0">
                  <a:moveTo>
                    <a:pt x="561" y="0"/>
                  </a:moveTo>
                  <a:cubicBezTo>
                    <a:pt x="251" y="0"/>
                    <a:pt x="1" y="250"/>
                    <a:pt x="1" y="560"/>
                  </a:cubicBezTo>
                  <a:cubicBezTo>
                    <a:pt x="13" y="881"/>
                    <a:pt x="263" y="1132"/>
                    <a:pt x="561" y="1132"/>
                  </a:cubicBezTo>
                  <a:cubicBezTo>
                    <a:pt x="870" y="1132"/>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08" name="Google Shape;1508;p2"/>
            <p:cNvSpPr/>
            <p:nvPr/>
          </p:nvSpPr>
          <p:spPr>
            <a:xfrm>
              <a:off x="1050174"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09" name="Google Shape;1509;p2"/>
            <p:cNvSpPr/>
            <p:nvPr/>
          </p:nvSpPr>
          <p:spPr>
            <a:xfrm>
              <a:off x="986335"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10" name="Google Shape;1510;p2"/>
            <p:cNvSpPr/>
            <p:nvPr/>
          </p:nvSpPr>
          <p:spPr>
            <a:xfrm>
              <a:off x="1113979"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11" name="Google Shape;1511;p2"/>
            <p:cNvSpPr/>
            <p:nvPr/>
          </p:nvSpPr>
          <p:spPr>
            <a:xfrm>
              <a:off x="986335"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12" name="Google Shape;1512;p2"/>
            <p:cNvSpPr/>
            <p:nvPr/>
          </p:nvSpPr>
          <p:spPr>
            <a:xfrm>
              <a:off x="1113979"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13" name="Google Shape;1513;p2"/>
            <p:cNvSpPr/>
            <p:nvPr/>
          </p:nvSpPr>
          <p:spPr>
            <a:xfrm>
              <a:off x="1178196" y="2228497"/>
              <a:ext cx="38894" cy="38894"/>
            </a:xfrm>
            <a:custGeom>
              <a:avLst/>
              <a:gdLst/>
              <a:ahLst/>
              <a:cxnLst/>
              <a:rect l="l" t="t" r="r" b="b"/>
              <a:pathLst>
                <a:path w="1132" h="1132" extrusionOk="0">
                  <a:moveTo>
                    <a:pt x="561" y="1"/>
                  </a:moveTo>
                  <a:cubicBezTo>
                    <a:pt x="251" y="1"/>
                    <a:pt x="1" y="251"/>
                    <a:pt x="1" y="572"/>
                  </a:cubicBezTo>
                  <a:cubicBezTo>
                    <a:pt x="1" y="882"/>
                    <a:pt x="263"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14" name="Google Shape;1514;p2"/>
            <p:cNvSpPr/>
            <p:nvPr/>
          </p:nvSpPr>
          <p:spPr>
            <a:xfrm>
              <a:off x="1050174"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15" name="Google Shape;1515;p2"/>
            <p:cNvSpPr/>
            <p:nvPr/>
          </p:nvSpPr>
          <p:spPr>
            <a:xfrm>
              <a:off x="922531" y="210088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16" name="Google Shape;1516;p2"/>
            <p:cNvSpPr/>
            <p:nvPr/>
          </p:nvSpPr>
          <p:spPr>
            <a:xfrm>
              <a:off x="794062" y="2100475"/>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17" name="Google Shape;1517;p2"/>
            <p:cNvSpPr/>
            <p:nvPr/>
          </p:nvSpPr>
          <p:spPr>
            <a:xfrm>
              <a:off x="729845" y="2164692"/>
              <a:ext cx="39307" cy="38894"/>
            </a:xfrm>
            <a:custGeom>
              <a:avLst/>
              <a:gdLst/>
              <a:ahLst/>
              <a:cxnLst/>
              <a:rect l="l" t="t" r="r" b="b"/>
              <a:pathLst>
                <a:path w="1144" h="1132" extrusionOk="0">
                  <a:moveTo>
                    <a:pt x="572" y="0"/>
                  </a:moveTo>
                  <a:cubicBezTo>
                    <a:pt x="263" y="0"/>
                    <a:pt x="1" y="251"/>
                    <a:pt x="1" y="560"/>
                  </a:cubicBezTo>
                  <a:cubicBezTo>
                    <a:pt x="13" y="882"/>
                    <a:pt x="263" y="1132"/>
                    <a:pt x="572" y="1132"/>
                  </a:cubicBezTo>
                  <a:cubicBezTo>
                    <a:pt x="882" y="1132"/>
                    <a:pt x="1144" y="882"/>
                    <a:pt x="1144" y="560"/>
                  </a:cubicBezTo>
                  <a:cubicBezTo>
                    <a:pt x="1144"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18" name="Google Shape;1518;p2"/>
            <p:cNvSpPr/>
            <p:nvPr/>
          </p:nvSpPr>
          <p:spPr>
            <a:xfrm>
              <a:off x="857901" y="2164692"/>
              <a:ext cx="38894" cy="38894"/>
            </a:xfrm>
            <a:custGeom>
              <a:avLst/>
              <a:gdLst/>
              <a:ahLst/>
              <a:cxnLst/>
              <a:rect l="l" t="t" r="r" b="b"/>
              <a:pathLst>
                <a:path w="1132" h="1132" extrusionOk="0">
                  <a:moveTo>
                    <a:pt x="572" y="0"/>
                  </a:moveTo>
                  <a:cubicBezTo>
                    <a:pt x="250" y="0"/>
                    <a:pt x="0" y="251"/>
                    <a:pt x="0" y="560"/>
                  </a:cubicBezTo>
                  <a:cubicBezTo>
                    <a:pt x="12" y="882"/>
                    <a:pt x="250"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19" name="Google Shape;1519;p2"/>
            <p:cNvSpPr/>
            <p:nvPr/>
          </p:nvSpPr>
          <p:spPr>
            <a:xfrm>
              <a:off x="922531" y="2356965"/>
              <a:ext cx="38894" cy="38894"/>
            </a:xfrm>
            <a:custGeom>
              <a:avLst/>
              <a:gdLst/>
              <a:ahLst/>
              <a:cxnLst/>
              <a:rect l="l" t="t" r="r" b="b"/>
              <a:pathLst>
                <a:path w="1132" h="1132" extrusionOk="0">
                  <a:moveTo>
                    <a:pt x="560" y="0"/>
                  </a:moveTo>
                  <a:cubicBezTo>
                    <a:pt x="251" y="0"/>
                    <a:pt x="1" y="250"/>
                    <a:pt x="1" y="560"/>
                  </a:cubicBezTo>
                  <a:cubicBezTo>
                    <a:pt x="1"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20" name="Google Shape;1520;p2"/>
            <p:cNvSpPr/>
            <p:nvPr/>
          </p:nvSpPr>
          <p:spPr>
            <a:xfrm>
              <a:off x="794062" y="2356965"/>
              <a:ext cx="38929" cy="38894"/>
            </a:xfrm>
            <a:custGeom>
              <a:avLst/>
              <a:gdLst/>
              <a:ahLst/>
              <a:cxnLst/>
              <a:rect l="l" t="t" r="r" b="b"/>
              <a:pathLst>
                <a:path w="1133" h="1132" extrusionOk="0">
                  <a:moveTo>
                    <a:pt x="561" y="0"/>
                  </a:moveTo>
                  <a:cubicBezTo>
                    <a:pt x="251" y="0"/>
                    <a:pt x="1" y="250"/>
                    <a:pt x="1" y="560"/>
                  </a:cubicBezTo>
                  <a:cubicBezTo>
                    <a:pt x="1" y="870"/>
                    <a:pt x="251" y="1132"/>
                    <a:pt x="561" y="1132"/>
                  </a:cubicBezTo>
                  <a:cubicBezTo>
                    <a:pt x="870" y="1132"/>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21" name="Google Shape;1521;p2"/>
            <p:cNvSpPr/>
            <p:nvPr/>
          </p:nvSpPr>
          <p:spPr>
            <a:xfrm>
              <a:off x="729845" y="2420769"/>
              <a:ext cx="39307" cy="38894"/>
            </a:xfrm>
            <a:custGeom>
              <a:avLst/>
              <a:gdLst/>
              <a:ahLst/>
              <a:cxnLst/>
              <a:rect l="l" t="t" r="r" b="b"/>
              <a:pathLst>
                <a:path w="1144" h="1132" extrusionOk="0">
                  <a:moveTo>
                    <a:pt x="572" y="1"/>
                  </a:moveTo>
                  <a:cubicBezTo>
                    <a:pt x="263" y="1"/>
                    <a:pt x="1" y="251"/>
                    <a:pt x="1" y="572"/>
                  </a:cubicBezTo>
                  <a:cubicBezTo>
                    <a:pt x="1"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22" name="Google Shape;1522;p2"/>
            <p:cNvSpPr/>
            <p:nvPr/>
          </p:nvSpPr>
          <p:spPr>
            <a:xfrm>
              <a:off x="857901" y="242076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23" name="Google Shape;1523;p2"/>
            <p:cNvSpPr/>
            <p:nvPr/>
          </p:nvSpPr>
          <p:spPr>
            <a:xfrm>
              <a:off x="729845" y="2292336"/>
              <a:ext cx="39307" cy="38894"/>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24" name="Google Shape;1524;p2"/>
            <p:cNvSpPr/>
            <p:nvPr/>
          </p:nvSpPr>
          <p:spPr>
            <a:xfrm>
              <a:off x="857901" y="2292336"/>
              <a:ext cx="38894" cy="38894"/>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25" name="Google Shape;1525;p2"/>
            <p:cNvSpPr/>
            <p:nvPr/>
          </p:nvSpPr>
          <p:spPr>
            <a:xfrm>
              <a:off x="922531"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26" name="Google Shape;1526;p2"/>
            <p:cNvSpPr/>
            <p:nvPr/>
          </p:nvSpPr>
          <p:spPr>
            <a:xfrm>
              <a:off x="794062" y="2228909"/>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27" name="Google Shape;1527;p2"/>
            <p:cNvSpPr/>
            <p:nvPr/>
          </p:nvSpPr>
          <p:spPr>
            <a:xfrm>
              <a:off x="666041" y="210088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28" name="Google Shape;1528;p2"/>
            <p:cNvSpPr/>
            <p:nvPr/>
          </p:nvSpPr>
          <p:spPr>
            <a:xfrm>
              <a:off x="537985" y="21004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29" name="Google Shape;1529;p2"/>
            <p:cNvSpPr/>
            <p:nvPr/>
          </p:nvSpPr>
          <p:spPr>
            <a:xfrm>
              <a:off x="473768"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30" name="Google Shape;1530;p2"/>
            <p:cNvSpPr/>
            <p:nvPr/>
          </p:nvSpPr>
          <p:spPr>
            <a:xfrm>
              <a:off x="601824" y="2164692"/>
              <a:ext cx="38894" cy="38894"/>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31" name="Google Shape;1531;p2"/>
            <p:cNvSpPr/>
            <p:nvPr/>
          </p:nvSpPr>
          <p:spPr>
            <a:xfrm>
              <a:off x="666041" y="2356965"/>
              <a:ext cx="38894" cy="38894"/>
            </a:xfrm>
            <a:custGeom>
              <a:avLst/>
              <a:gdLst/>
              <a:ahLst/>
              <a:cxnLst/>
              <a:rect l="l" t="t" r="r" b="b"/>
              <a:pathLst>
                <a:path w="1132" h="1132" extrusionOk="0">
                  <a:moveTo>
                    <a:pt x="572" y="0"/>
                  </a:moveTo>
                  <a:cubicBezTo>
                    <a:pt x="262" y="0"/>
                    <a:pt x="0" y="250"/>
                    <a:pt x="0" y="560"/>
                  </a:cubicBezTo>
                  <a:cubicBezTo>
                    <a:pt x="0" y="881"/>
                    <a:pt x="262"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32" name="Google Shape;1532;p2"/>
            <p:cNvSpPr/>
            <p:nvPr/>
          </p:nvSpPr>
          <p:spPr>
            <a:xfrm>
              <a:off x="537985" y="2356965"/>
              <a:ext cx="38894" cy="38894"/>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33" name="Google Shape;1533;p2"/>
            <p:cNvSpPr/>
            <p:nvPr/>
          </p:nvSpPr>
          <p:spPr>
            <a:xfrm>
              <a:off x="473768"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34" name="Google Shape;1534;p2"/>
            <p:cNvSpPr/>
            <p:nvPr/>
          </p:nvSpPr>
          <p:spPr>
            <a:xfrm>
              <a:off x="601824"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35" name="Google Shape;1535;p2"/>
            <p:cNvSpPr/>
            <p:nvPr/>
          </p:nvSpPr>
          <p:spPr>
            <a:xfrm>
              <a:off x="473768"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36" name="Google Shape;1536;p2"/>
            <p:cNvSpPr/>
            <p:nvPr/>
          </p:nvSpPr>
          <p:spPr>
            <a:xfrm>
              <a:off x="601824" y="2292336"/>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37" name="Google Shape;1537;p2"/>
            <p:cNvSpPr/>
            <p:nvPr/>
          </p:nvSpPr>
          <p:spPr>
            <a:xfrm>
              <a:off x="666041" y="2228497"/>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38" name="Google Shape;1538;p2"/>
            <p:cNvSpPr/>
            <p:nvPr/>
          </p:nvSpPr>
          <p:spPr>
            <a:xfrm>
              <a:off x="537985" y="2228909"/>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39" name="Google Shape;1539;p2"/>
            <p:cNvSpPr/>
            <p:nvPr/>
          </p:nvSpPr>
          <p:spPr>
            <a:xfrm>
              <a:off x="409929" y="2100887"/>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40" name="Google Shape;1540;p2"/>
            <p:cNvSpPr/>
            <p:nvPr/>
          </p:nvSpPr>
          <p:spPr>
            <a:xfrm>
              <a:off x="281495"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41" name="Google Shape;1541;p2"/>
            <p:cNvSpPr/>
            <p:nvPr/>
          </p:nvSpPr>
          <p:spPr>
            <a:xfrm>
              <a:off x="217690" y="2164692"/>
              <a:ext cx="38894" cy="38894"/>
            </a:xfrm>
            <a:custGeom>
              <a:avLst/>
              <a:gdLst/>
              <a:ahLst/>
              <a:cxnLst/>
              <a:rect l="l" t="t" r="r" b="b"/>
              <a:pathLst>
                <a:path w="1132" h="1132" extrusionOk="0">
                  <a:moveTo>
                    <a:pt x="572" y="0"/>
                  </a:moveTo>
                  <a:cubicBezTo>
                    <a:pt x="250" y="0"/>
                    <a:pt x="0" y="251"/>
                    <a:pt x="0" y="560"/>
                  </a:cubicBezTo>
                  <a:cubicBezTo>
                    <a:pt x="0" y="882"/>
                    <a:pt x="250"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42" name="Google Shape;1542;p2"/>
            <p:cNvSpPr/>
            <p:nvPr/>
          </p:nvSpPr>
          <p:spPr>
            <a:xfrm>
              <a:off x="345300" y="2164692"/>
              <a:ext cx="39307" cy="38894"/>
            </a:xfrm>
            <a:custGeom>
              <a:avLst/>
              <a:gdLst/>
              <a:ahLst/>
              <a:cxnLst/>
              <a:rect l="l" t="t" r="r" b="b"/>
              <a:pathLst>
                <a:path w="1144" h="1132" extrusionOk="0">
                  <a:moveTo>
                    <a:pt x="572" y="0"/>
                  </a:moveTo>
                  <a:cubicBezTo>
                    <a:pt x="263" y="0"/>
                    <a:pt x="1" y="251"/>
                    <a:pt x="1" y="560"/>
                  </a:cubicBezTo>
                  <a:cubicBezTo>
                    <a:pt x="25" y="882"/>
                    <a:pt x="275" y="1132"/>
                    <a:pt x="572" y="1132"/>
                  </a:cubicBezTo>
                  <a:cubicBezTo>
                    <a:pt x="882" y="1132"/>
                    <a:pt x="1144" y="882"/>
                    <a:pt x="1144" y="560"/>
                  </a:cubicBezTo>
                  <a:cubicBezTo>
                    <a:pt x="1144"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43" name="Google Shape;1543;p2"/>
            <p:cNvSpPr/>
            <p:nvPr/>
          </p:nvSpPr>
          <p:spPr>
            <a:xfrm>
              <a:off x="409929" y="2356965"/>
              <a:ext cx="38929" cy="38894"/>
            </a:xfrm>
            <a:custGeom>
              <a:avLst/>
              <a:gdLst/>
              <a:ahLst/>
              <a:cxnLst/>
              <a:rect l="l" t="t" r="r" b="b"/>
              <a:pathLst>
                <a:path w="1133"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44" name="Google Shape;1544;p2"/>
            <p:cNvSpPr/>
            <p:nvPr/>
          </p:nvSpPr>
          <p:spPr>
            <a:xfrm>
              <a:off x="281495"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45" name="Google Shape;1545;p2"/>
            <p:cNvSpPr/>
            <p:nvPr/>
          </p:nvSpPr>
          <p:spPr>
            <a:xfrm>
              <a:off x="217690" y="242076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46" name="Google Shape;1546;p2"/>
            <p:cNvSpPr/>
            <p:nvPr/>
          </p:nvSpPr>
          <p:spPr>
            <a:xfrm>
              <a:off x="345300" y="2420769"/>
              <a:ext cx="39307" cy="38894"/>
            </a:xfrm>
            <a:custGeom>
              <a:avLst/>
              <a:gdLst/>
              <a:ahLst/>
              <a:cxnLst/>
              <a:rect l="l" t="t" r="r" b="b"/>
              <a:pathLst>
                <a:path w="1144" h="1132" extrusionOk="0">
                  <a:moveTo>
                    <a:pt x="572" y="1"/>
                  </a:moveTo>
                  <a:cubicBezTo>
                    <a:pt x="263" y="1"/>
                    <a:pt x="1" y="251"/>
                    <a:pt x="1" y="572"/>
                  </a:cubicBezTo>
                  <a:cubicBezTo>
                    <a:pt x="1"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47" name="Google Shape;1547;p2"/>
            <p:cNvSpPr/>
            <p:nvPr/>
          </p:nvSpPr>
          <p:spPr>
            <a:xfrm>
              <a:off x="217690" y="2292336"/>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48" name="Google Shape;1548;p2"/>
            <p:cNvSpPr/>
            <p:nvPr/>
          </p:nvSpPr>
          <p:spPr>
            <a:xfrm>
              <a:off x="345300" y="2292336"/>
              <a:ext cx="39307" cy="38894"/>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49" name="Google Shape;1549;p2"/>
            <p:cNvSpPr/>
            <p:nvPr/>
          </p:nvSpPr>
          <p:spPr>
            <a:xfrm>
              <a:off x="409929" y="2228497"/>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0" name="Google Shape;1550;p2"/>
            <p:cNvSpPr/>
            <p:nvPr/>
          </p:nvSpPr>
          <p:spPr>
            <a:xfrm>
              <a:off x="281495"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1" name="Google Shape;1551;p2"/>
            <p:cNvSpPr/>
            <p:nvPr/>
          </p:nvSpPr>
          <p:spPr>
            <a:xfrm>
              <a:off x="153851" y="210088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2" name="Google Shape;1552;p2"/>
            <p:cNvSpPr/>
            <p:nvPr/>
          </p:nvSpPr>
          <p:spPr>
            <a:xfrm>
              <a:off x="25830"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3" name="Google Shape;1553;p2"/>
            <p:cNvSpPr/>
            <p:nvPr/>
          </p:nvSpPr>
          <p:spPr>
            <a:xfrm>
              <a:off x="-38422"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4" name="Google Shape;1554;p2"/>
            <p:cNvSpPr/>
            <p:nvPr/>
          </p:nvSpPr>
          <p:spPr>
            <a:xfrm>
              <a:off x="89222" y="2164692"/>
              <a:ext cx="38894" cy="38894"/>
            </a:xfrm>
            <a:custGeom>
              <a:avLst/>
              <a:gdLst/>
              <a:ahLst/>
              <a:cxnLst/>
              <a:rect l="l" t="t" r="r" b="b"/>
              <a:pathLst>
                <a:path w="1132" h="1132" extrusionOk="0">
                  <a:moveTo>
                    <a:pt x="572" y="0"/>
                  </a:moveTo>
                  <a:cubicBezTo>
                    <a:pt x="262" y="0"/>
                    <a:pt x="0" y="251"/>
                    <a:pt x="0" y="560"/>
                  </a:cubicBezTo>
                  <a:cubicBezTo>
                    <a:pt x="24" y="882"/>
                    <a:pt x="274"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5" name="Google Shape;1555;p2"/>
            <p:cNvSpPr/>
            <p:nvPr/>
          </p:nvSpPr>
          <p:spPr>
            <a:xfrm>
              <a:off x="153851" y="2356965"/>
              <a:ext cx="38894" cy="38894"/>
            </a:xfrm>
            <a:custGeom>
              <a:avLst/>
              <a:gdLst/>
              <a:ahLst/>
              <a:cxnLst/>
              <a:rect l="l" t="t" r="r" b="b"/>
              <a:pathLst>
                <a:path w="1132" h="1132" extrusionOk="0">
                  <a:moveTo>
                    <a:pt x="560" y="0"/>
                  </a:moveTo>
                  <a:cubicBezTo>
                    <a:pt x="251" y="0"/>
                    <a:pt x="1" y="250"/>
                    <a:pt x="1" y="560"/>
                  </a:cubicBezTo>
                  <a:cubicBezTo>
                    <a:pt x="1" y="881"/>
                    <a:pt x="251" y="1132"/>
                    <a:pt x="560" y="1132"/>
                  </a:cubicBezTo>
                  <a:cubicBezTo>
                    <a:pt x="882" y="1132"/>
                    <a:pt x="1132" y="881"/>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6" name="Google Shape;1556;p2"/>
            <p:cNvSpPr/>
            <p:nvPr/>
          </p:nvSpPr>
          <p:spPr>
            <a:xfrm>
              <a:off x="25830"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7" name="Google Shape;1557;p2"/>
            <p:cNvSpPr/>
            <p:nvPr/>
          </p:nvSpPr>
          <p:spPr>
            <a:xfrm>
              <a:off x="-38422"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8" name="Google Shape;1558;p2"/>
            <p:cNvSpPr/>
            <p:nvPr/>
          </p:nvSpPr>
          <p:spPr>
            <a:xfrm>
              <a:off x="89222" y="2420769"/>
              <a:ext cx="38894" cy="38894"/>
            </a:xfrm>
            <a:custGeom>
              <a:avLst/>
              <a:gdLst/>
              <a:ahLst/>
              <a:cxnLst/>
              <a:rect l="l" t="t" r="r" b="b"/>
              <a:pathLst>
                <a:path w="1132" h="1132" extrusionOk="0">
                  <a:moveTo>
                    <a:pt x="572" y="1"/>
                  </a:moveTo>
                  <a:cubicBezTo>
                    <a:pt x="262" y="1"/>
                    <a:pt x="0" y="251"/>
                    <a:pt x="0" y="572"/>
                  </a:cubicBezTo>
                  <a:cubicBezTo>
                    <a:pt x="0"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9" name="Google Shape;1559;p2"/>
            <p:cNvSpPr/>
            <p:nvPr/>
          </p:nvSpPr>
          <p:spPr>
            <a:xfrm>
              <a:off x="-38422"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0" name="Google Shape;1560;p2"/>
            <p:cNvSpPr/>
            <p:nvPr/>
          </p:nvSpPr>
          <p:spPr>
            <a:xfrm>
              <a:off x="89222" y="2292336"/>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1" name="Google Shape;1561;p2"/>
            <p:cNvSpPr/>
            <p:nvPr/>
          </p:nvSpPr>
          <p:spPr>
            <a:xfrm>
              <a:off x="153851"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2" name="Google Shape;1562;p2"/>
            <p:cNvSpPr/>
            <p:nvPr/>
          </p:nvSpPr>
          <p:spPr>
            <a:xfrm>
              <a:off x="25830"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3" name="Google Shape;1563;p2"/>
            <p:cNvSpPr/>
            <p:nvPr/>
          </p:nvSpPr>
          <p:spPr>
            <a:xfrm>
              <a:off x="-102226"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4" name="Google Shape;1564;p2"/>
            <p:cNvSpPr/>
            <p:nvPr/>
          </p:nvSpPr>
          <p:spPr>
            <a:xfrm>
              <a:off x="-136173" y="2168368"/>
              <a:ext cx="8212" cy="31542"/>
            </a:xfrm>
            <a:custGeom>
              <a:avLst/>
              <a:gdLst/>
              <a:ahLst/>
              <a:cxnLst/>
              <a:rect l="l" t="t" r="r" b="b"/>
              <a:pathLst>
                <a:path w="239" h="918" extrusionOk="0">
                  <a:moveTo>
                    <a:pt x="0" y="1"/>
                  </a:moveTo>
                  <a:lnTo>
                    <a:pt x="0" y="917"/>
                  </a:lnTo>
                  <a:cubicBezTo>
                    <a:pt x="155" y="834"/>
                    <a:pt x="238" y="655"/>
                    <a:pt x="238" y="453"/>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5" name="Google Shape;1565;p2"/>
            <p:cNvSpPr/>
            <p:nvPr/>
          </p:nvSpPr>
          <p:spPr>
            <a:xfrm>
              <a:off x="-102226"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70" y="1132"/>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6" name="Google Shape;1566;p2"/>
            <p:cNvSpPr/>
            <p:nvPr/>
          </p:nvSpPr>
          <p:spPr>
            <a:xfrm>
              <a:off x="-136173" y="2424446"/>
              <a:ext cx="8212" cy="31542"/>
            </a:xfrm>
            <a:custGeom>
              <a:avLst/>
              <a:gdLst/>
              <a:ahLst/>
              <a:cxnLst/>
              <a:rect l="l" t="t" r="r" b="b"/>
              <a:pathLst>
                <a:path w="239" h="918" extrusionOk="0">
                  <a:moveTo>
                    <a:pt x="0" y="1"/>
                  </a:moveTo>
                  <a:lnTo>
                    <a:pt x="0" y="918"/>
                  </a:lnTo>
                  <a:cubicBezTo>
                    <a:pt x="155" y="834"/>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7" name="Google Shape;1567;p2"/>
            <p:cNvSpPr/>
            <p:nvPr/>
          </p:nvSpPr>
          <p:spPr>
            <a:xfrm>
              <a:off x="-136173" y="2296424"/>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8" name="Google Shape;1568;p2"/>
            <p:cNvSpPr/>
            <p:nvPr/>
          </p:nvSpPr>
          <p:spPr>
            <a:xfrm>
              <a:off x="-102226"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9" name="Google Shape;1569;p2"/>
            <p:cNvSpPr/>
            <p:nvPr/>
          </p:nvSpPr>
          <p:spPr>
            <a:xfrm>
              <a:off x="-136173" y="-33734"/>
              <a:ext cx="34" cy="34"/>
            </a:xfrm>
            <a:custGeom>
              <a:avLst/>
              <a:gdLst/>
              <a:ahLst/>
              <a:cxnLst/>
              <a:rect l="l" t="t" r="r" b="b"/>
              <a:pathLst>
                <a:path w="1" h="1" fill="none" extrusionOk="0">
                  <a:moveTo>
                    <a:pt x="0" y="0"/>
                  </a:moveTo>
                  <a:close/>
                </a:path>
              </a:pathLst>
            </a:custGeom>
            <a:solidFill>
              <a:schemeClr val="dk2"/>
            </a:solidFill>
            <a:ln w="387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70" name="Google Shape;1570;p2"/>
            <p:cNvSpPr/>
            <p:nvPr/>
          </p:nvSpPr>
          <p:spPr>
            <a:xfrm>
              <a:off x="-141086" y="-19818"/>
              <a:ext cx="5604501" cy="2507313"/>
            </a:xfrm>
            <a:custGeom>
              <a:avLst/>
              <a:gdLst/>
              <a:ahLst/>
              <a:cxnLst/>
              <a:rect l="l" t="t" r="r" b="b"/>
              <a:pathLst>
                <a:path w="163116" h="72974" fill="none" extrusionOk="0">
                  <a:moveTo>
                    <a:pt x="0" y="48"/>
                  </a:moveTo>
                  <a:lnTo>
                    <a:pt x="0" y="72973"/>
                  </a:lnTo>
                  <a:lnTo>
                    <a:pt x="163116" y="72973"/>
                  </a:lnTo>
                  <a:lnTo>
                    <a:pt x="129493" y="0"/>
                  </a:lnTo>
                  <a:close/>
                </a:path>
              </a:pathLst>
            </a:custGeom>
            <a:solidFill>
              <a:srgbClr val="A81916"/>
            </a:solidFill>
            <a:ln w="2977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71" name="Google Shape;1571;p2"/>
            <p:cNvSpPr/>
            <p:nvPr/>
          </p:nvSpPr>
          <p:spPr>
            <a:xfrm>
              <a:off x="-143972" y="-18994"/>
              <a:ext cx="5607388" cy="2508928"/>
            </a:xfrm>
            <a:custGeom>
              <a:avLst/>
              <a:gdLst/>
              <a:ahLst/>
              <a:cxnLst/>
              <a:rect l="l" t="t" r="r" b="b"/>
              <a:pathLst>
                <a:path w="163200" h="73021" fill="none" extrusionOk="0">
                  <a:moveTo>
                    <a:pt x="1" y="24"/>
                  </a:moveTo>
                  <a:lnTo>
                    <a:pt x="1" y="73021"/>
                  </a:lnTo>
                  <a:lnTo>
                    <a:pt x="163200" y="73021"/>
                  </a:lnTo>
                  <a:lnTo>
                    <a:pt x="129529" y="0"/>
                  </a:lnTo>
                  <a:close/>
                </a:path>
              </a:pathLst>
            </a:custGeom>
            <a:solidFill>
              <a:schemeClr val="dk2"/>
            </a:solidFill>
            <a:ln w="387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72" name="Google Shape;1572;p2"/>
            <p:cNvSpPr/>
            <p:nvPr/>
          </p:nvSpPr>
          <p:spPr>
            <a:xfrm>
              <a:off x="-141086" y="-19818"/>
              <a:ext cx="5604501" cy="2507313"/>
            </a:xfrm>
            <a:custGeom>
              <a:avLst/>
              <a:gdLst/>
              <a:ahLst/>
              <a:cxnLst/>
              <a:rect l="l" t="t" r="r" b="b"/>
              <a:pathLst>
                <a:path w="163116" h="72974" fill="none" extrusionOk="0">
                  <a:moveTo>
                    <a:pt x="0" y="48"/>
                  </a:moveTo>
                  <a:lnTo>
                    <a:pt x="0" y="72973"/>
                  </a:lnTo>
                  <a:lnTo>
                    <a:pt x="163116" y="72973"/>
                  </a:lnTo>
                  <a:lnTo>
                    <a:pt x="129493" y="0"/>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1573" name="Google Shape;1573;p2"/>
          <p:cNvGrpSpPr/>
          <p:nvPr/>
        </p:nvGrpSpPr>
        <p:grpSpPr>
          <a:xfrm>
            <a:off x="-107984" y="2628901"/>
            <a:ext cx="5151471" cy="2562225"/>
            <a:chOff x="-143978" y="2628900"/>
            <a:chExt cx="6868628" cy="2562225"/>
          </a:xfrm>
        </p:grpSpPr>
        <p:sp>
          <p:nvSpPr>
            <p:cNvPr id="1574" name="Google Shape;1574;p2"/>
            <p:cNvSpPr/>
            <p:nvPr/>
          </p:nvSpPr>
          <p:spPr>
            <a:xfrm>
              <a:off x="-142875" y="2628900"/>
              <a:ext cx="6867525" cy="2562225"/>
            </a:xfrm>
            <a:custGeom>
              <a:avLst/>
              <a:gdLst/>
              <a:ahLst/>
              <a:cxnLst/>
              <a:rect l="l" t="t" r="r" b="b"/>
              <a:pathLst>
                <a:path w="274701" h="102489" extrusionOk="0">
                  <a:moveTo>
                    <a:pt x="0" y="1143"/>
                  </a:moveTo>
                  <a:lnTo>
                    <a:pt x="228219" y="0"/>
                  </a:lnTo>
                  <a:lnTo>
                    <a:pt x="274701" y="102489"/>
                  </a:lnTo>
                  <a:lnTo>
                    <a:pt x="381" y="101346"/>
                  </a:lnTo>
                  <a:close/>
                </a:path>
              </a:pathLst>
            </a:custGeom>
            <a:solidFill>
              <a:schemeClr val="accent2"/>
            </a:solidFill>
            <a:ln>
              <a:noFill/>
            </a:ln>
          </p:spPr>
        </p:sp>
        <p:sp>
          <p:nvSpPr>
            <p:cNvPr id="1575" name="Google Shape;1575;p2"/>
            <p:cNvSpPr/>
            <p:nvPr/>
          </p:nvSpPr>
          <p:spPr>
            <a:xfrm>
              <a:off x="3062850" y="2634723"/>
              <a:ext cx="2431314" cy="2537280"/>
            </a:xfrm>
            <a:custGeom>
              <a:avLst/>
              <a:gdLst/>
              <a:ahLst/>
              <a:cxnLst/>
              <a:rect l="l" t="t" r="r" b="b"/>
              <a:pathLst>
                <a:path w="70760" h="73844" extrusionOk="0">
                  <a:moveTo>
                    <a:pt x="70760" y="1"/>
                  </a:moveTo>
                  <a:lnTo>
                    <a:pt x="56758" y="36"/>
                  </a:lnTo>
                  <a:lnTo>
                    <a:pt x="1" y="73843"/>
                  </a:lnTo>
                  <a:lnTo>
                    <a:pt x="382" y="73843"/>
                  </a:lnTo>
                  <a:lnTo>
                    <a:pt x="707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76" name="Google Shape;1576;p2"/>
            <p:cNvSpPr/>
            <p:nvPr/>
          </p:nvSpPr>
          <p:spPr>
            <a:xfrm>
              <a:off x="3040757" y="2637197"/>
              <a:ext cx="1559486" cy="2534732"/>
            </a:xfrm>
            <a:custGeom>
              <a:avLst/>
              <a:gdLst/>
              <a:ahLst/>
              <a:cxnLst/>
              <a:rect l="l" t="t" r="r" b="b"/>
              <a:pathLst>
                <a:path w="45388" h="73772" extrusionOk="0">
                  <a:moveTo>
                    <a:pt x="45387" y="0"/>
                  </a:moveTo>
                  <a:lnTo>
                    <a:pt x="34767" y="24"/>
                  </a:lnTo>
                  <a:lnTo>
                    <a:pt x="1" y="73771"/>
                  </a:lnTo>
                  <a:lnTo>
                    <a:pt x="299" y="73771"/>
                  </a:lnTo>
                  <a:lnTo>
                    <a:pt x="453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77" name="Google Shape;1577;p2"/>
            <p:cNvSpPr/>
            <p:nvPr/>
          </p:nvSpPr>
          <p:spPr>
            <a:xfrm>
              <a:off x="3244094" y="4239150"/>
              <a:ext cx="3184357" cy="932778"/>
            </a:xfrm>
            <a:custGeom>
              <a:avLst/>
              <a:gdLst/>
              <a:ahLst/>
              <a:cxnLst/>
              <a:rect l="l" t="t" r="r" b="b"/>
              <a:pathLst>
                <a:path w="92679" h="27148" extrusionOk="0">
                  <a:moveTo>
                    <a:pt x="88428" y="1"/>
                  </a:moveTo>
                  <a:lnTo>
                    <a:pt x="0" y="27147"/>
                  </a:lnTo>
                  <a:lnTo>
                    <a:pt x="3655" y="27147"/>
                  </a:lnTo>
                  <a:lnTo>
                    <a:pt x="92679" y="9276"/>
                  </a:lnTo>
                  <a:lnTo>
                    <a:pt x="884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78" name="Google Shape;1578;p2"/>
            <p:cNvSpPr/>
            <p:nvPr/>
          </p:nvSpPr>
          <p:spPr>
            <a:xfrm>
              <a:off x="3092330" y="2958728"/>
              <a:ext cx="2755626" cy="2213200"/>
            </a:xfrm>
            <a:custGeom>
              <a:avLst/>
              <a:gdLst/>
              <a:ahLst/>
              <a:cxnLst/>
              <a:rect l="l" t="t" r="r" b="b"/>
              <a:pathLst>
                <a:path w="80201" h="64414" extrusionOk="0">
                  <a:moveTo>
                    <a:pt x="75712" y="0"/>
                  </a:moveTo>
                  <a:lnTo>
                    <a:pt x="0" y="64413"/>
                  </a:lnTo>
                  <a:lnTo>
                    <a:pt x="595" y="64413"/>
                  </a:lnTo>
                  <a:lnTo>
                    <a:pt x="80201" y="9775"/>
                  </a:lnTo>
                  <a:lnTo>
                    <a:pt x="75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79" name="Google Shape;1579;p2"/>
            <p:cNvSpPr/>
            <p:nvPr/>
          </p:nvSpPr>
          <p:spPr>
            <a:xfrm>
              <a:off x="3740718" y="4890013"/>
              <a:ext cx="2970404" cy="281916"/>
            </a:xfrm>
            <a:custGeom>
              <a:avLst/>
              <a:gdLst/>
              <a:ahLst/>
              <a:cxnLst/>
              <a:rect l="l" t="t" r="r" b="b"/>
              <a:pathLst>
                <a:path w="86452" h="8205" extrusionOk="0">
                  <a:moveTo>
                    <a:pt x="82677" y="1"/>
                  </a:moveTo>
                  <a:lnTo>
                    <a:pt x="0" y="8204"/>
                  </a:lnTo>
                  <a:lnTo>
                    <a:pt x="86452" y="8204"/>
                  </a:lnTo>
                  <a:lnTo>
                    <a:pt x="826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80" name="Google Shape;1580;p2"/>
            <p:cNvSpPr/>
            <p:nvPr/>
          </p:nvSpPr>
          <p:spPr>
            <a:xfrm>
              <a:off x="3022753" y="2639224"/>
              <a:ext cx="880003" cy="2532704"/>
            </a:xfrm>
            <a:custGeom>
              <a:avLst/>
              <a:gdLst/>
              <a:ahLst/>
              <a:cxnLst/>
              <a:rect l="l" t="t" r="r" b="b"/>
              <a:pathLst>
                <a:path w="25612" h="73713" extrusionOk="0">
                  <a:moveTo>
                    <a:pt x="25611" y="1"/>
                  </a:moveTo>
                  <a:lnTo>
                    <a:pt x="16586" y="25"/>
                  </a:lnTo>
                  <a:lnTo>
                    <a:pt x="1" y="73712"/>
                  </a:lnTo>
                  <a:lnTo>
                    <a:pt x="251" y="73712"/>
                  </a:lnTo>
                  <a:lnTo>
                    <a:pt x="256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81" name="Google Shape;1581;p2"/>
            <p:cNvSpPr/>
            <p:nvPr/>
          </p:nvSpPr>
          <p:spPr>
            <a:xfrm>
              <a:off x="3140570" y="3614916"/>
              <a:ext cx="2998647" cy="1557012"/>
            </a:xfrm>
            <a:custGeom>
              <a:avLst/>
              <a:gdLst/>
              <a:ahLst/>
              <a:cxnLst/>
              <a:rect l="l" t="t" r="r" b="b"/>
              <a:pathLst>
                <a:path w="87274" h="45316" extrusionOk="0">
                  <a:moveTo>
                    <a:pt x="83083" y="0"/>
                  </a:moveTo>
                  <a:lnTo>
                    <a:pt x="1" y="45315"/>
                  </a:lnTo>
                  <a:lnTo>
                    <a:pt x="1144" y="45315"/>
                  </a:lnTo>
                  <a:lnTo>
                    <a:pt x="87274" y="9096"/>
                  </a:lnTo>
                  <a:lnTo>
                    <a:pt x="83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82" name="Google Shape;1582;p2"/>
            <p:cNvSpPr/>
            <p:nvPr/>
          </p:nvSpPr>
          <p:spPr>
            <a:xfrm>
              <a:off x="1008423" y="2645787"/>
              <a:ext cx="1953412" cy="2526142"/>
            </a:xfrm>
            <a:custGeom>
              <a:avLst/>
              <a:gdLst/>
              <a:ahLst/>
              <a:cxnLst/>
              <a:rect l="l" t="t" r="r" b="b"/>
              <a:pathLst>
                <a:path w="56853" h="73522" extrusionOk="0">
                  <a:moveTo>
                    <a:pt x="11931" y="0"/>
                  </a:moveTo>
                  <a:lnTo>
                    <a:pt x="1" y="36"/>
                  </a:lnTo>
                  <a:lnTo>
                    <a:pt x="56520" y="73521"/>
                  </a:lnTo>
                  <a:lnTo>
                    <a:pt x="56853" y="73521"/>
                  </a:lnTo>
                  <a:lnTo>
                    <a:pt x="119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83" name="Google Shape;1583;p2"/>
            <p:cNvSpPr/>
            <p:nvPr/>
          </p:nvSpPr>
          <p:spPr>
            <a:xfrm>
              <a:off x="1781191" y="2643725"/>
              <a:ext cx="1200297" cy="2528203"/>
            </a:xfrm>
            <a:custGeom>
              <a:avLst/>
              <a:gdLst/>
              <a:ahLst/>
              <a:cxnLst/>
              <a:rect l="l" t="t" r="r" b="b"/>
              <a:pathLst>
                <a:path w="34934" h="73582" extrusionOk="0">
                  <a:moveTo>
                    <a:pt x="9633" y="1"/>
                  </a:moveTo>
                  <a:lnTo>
                    <a:pt x="1" y="36"/>
                  </a:lnTo>
                  <a:lnTo>
                    <a:pt x="34660" y="73581"/>
                  </a:lnTo>
                  <a:lnTo>
                    <a:pt x="34933" y="73581"/>
                  </a:lnTo>
                  <a:lnTo>
                    <a:pt x="9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84" name="Google Shape;1584;p2"/>
            <p:cNvSpPr/>
            <p:nvPr/>
          </p:nvSpPr>
          <p:spPr>
            <a:xfrm>
              <a:off x="-141504" y="3921295"/>
              <a:ext cx="2974492" cy="1250633"/>
            </a:xfrm>
            <a:custGeom>
              <a:avLst/>
              <a:gdLst/>
              <a:ahLst/>
              <a:cxnLst/>
              <a:rect l="l" t="t" r="r" b="b"/>
              <a:pathLst>
                <a:path w="86571" h="36399" extrusionOk="0">
                  <a:moveTo>
                    <a:pt x="0" y="1"/>
                  </a:moveTo>
                  <a:lnTo>
                    <a:pt x="0" y="10395"/>
                  </a:lnTo>
                  <a:lnTo>
                    <a:pt x="84713" y="36398"/>
                  </a:lnTo>
                  <a:lnTo>
                    <a:pt x="86570" y="36398"/>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85" name="Google Shape;1585;p2"/>
            <p:cNvSpPr/>
            <p:nvPr/>
          </p:nvSpPr>
          <p:spPr>
            <a:xfrm>
              <a:off x="-141504" y="4613079"/>
              <a:ext cx="2785071" cy="558849"/>
            </a:xfrm>
            <a:custGeom>
              <a:avLst/>
              <a:gdLst/>
              <a:ahLst/>
              <a:cxnLst/>
              <a:rect l="l" t="t" r="r" b="b"/>
              <a:pathLst>
                <a:path w="81058" h="16265" extrusionOk="0">
                  <a:moveTo>
                    <a:pt x="0" y="0"/>
                  </a:moveTo>
                  <a:lnTo>
                    <a:pt x="0" y="9299"/>
                  </a:lnTo>
                  <a:lnTo>
                    <a:pt x="70247" y="16264"/>
                  </a:lnTo>
                  <a:lnTo>
                    <a:pt x="81058" y="1626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86" name="Google Shape;1586;p2"/>
            <p:cNvSpPr/>
            <p:nvPr/>
          </p:nvSpPr>
          <p:spPr>
            <a:xfrm>
              <a:off x="-141504" y="3083898"/>
              <a:ext cx="3041595" cy="2088030"/>
            </a:xfrm>
            <a:custGeom>
              <a:avLst/>
              <a:gdLst/>
              <a:ahLst/>
              <a:cxnLst/>
              <a:rect l="l" t="t" r="r" b="b"/>
              <a:pathLst>
                <a:path w="88524" h="60771" extrusionOk="0">
                  <a:moveTo>
                    <a:pt x="0" y="1"/>
                  </a:moveTo>
                  <a:lnTo>
                    <a:pt x="0" y="12919"/>
                  </a:lnTo>
                  <a:lnTo>
                    <a:pt x="87737" y="60770"/>
                  </a:lnTo>
                  <a:lnTo>
                    <a:pt x="88523" y="6077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87" name="Google Shape;1587;p2"/>
            <p:cNvSpPr/>
            <p:nvPr/>
          </p:nvSpPr>
          <p:spPr>
            <a:xfrm>
              <a:off x="2420990" y="2642110"/>
              <a:ext cx="577265" cy="2529818"/>
            </a:xfrm>
            <a:custGeom>
              <a:avLst/>
              <a:gdLst/>
              <a:ahLst/>
              <a:cxnLst/>
              <a:rect l="l" t="t" r="r" b="b"/>
              <a:pathLst>
                <a:path w="16801" h="73629" extrusionOk="0">
                  <a:moveTo>
                    <a:pt x="8621" y="0"/>
                  </a:moveTo>
                  <a:lnTo>
                    <a:pt x="1" y="36"/>
                  </a:lnTo>
                  <a:lnTo>
                    <a:pt x="16562" y="73628"/>
                  </a:lnTo>
                  <a:lnTo>
                    <a:pt x="16801" y="73628"/>
                  </a:lnTo>
                  <a:lnTo>
                    <a:pt x="86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88" name="Google Shape;1588;p2"/>
            <p:cNvSpPr/>
            <p:nvPr/>
          </p:nvSpPr>
          <p:spPr>
            <a:xfrm>
              <a:off x="3008460" y="2640873"/>
              <a:ext cx="288856" cy="2531055"/>
            </a:xfrm>
            <a:custGeom>
              <a:avLst/>
              <a:gdLst/>
              <a:ahLst/>
              <a:cxnLst/>
              <a:rect l="l" t="t" r="r" b="b"/>
              <a:pathLst>
                <a:path w="8407" h="73665" extrusionOk="0">
                  <a:moveTo>
                    <a:pt x="8406" y="0"/>
                  </a:moveTo>
                  <a:lnTo>
                    <a:pt x="0" y="24"/>
                  </a:lnTo>
                  <a:lnTo>
                    <a:pt x="0" y="73664"/>
                  </a:lnTo>
                  <a:lnTo>
                    <a:pt x="179" y="73664"/>
                  </a:lnTo>
                  <a:lnTo>
                    <a:pt x="84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89" name="Google Shape;1589;p2"/>
            <p:cNvSpPr/>
            <p:nvPr/>
          </p:nvSpPr>
          <p:spPr>
            <a:xfrm>
              <a:off x="2717989" y="2641698"/>
              <a:ext cx="290505" cy="2530231"/>
            </a:xfrm>
            <a:custGeom>
              <a:avLst/>
              <a:gdLst/>
              <a:ahLst/>
              <a:cxnLst/>
              <a:rect l="l" t="t" r="r" b="b"/>
              <a:pathLst>
                <a:path w="8455" h="73641" extrusionOk="0">
                  <a:moveTo>
                    <a:pt x="8454" y="0"/>
                  </a:moveTo>
                  <a:lnTo>
                    <a:pt x="1" y="12"/>
                  </a:lnTo>
                  <a:lnTo>
                    <a:pt x="8157" y="73640"/>
                  </a:lnTo>
                  <a:lnTo>
                    <a:pt x="8454" y="73640"/>
                  </a:lnTo>
                  <a:lnTo>
                    <a:pt x="8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90" name="Google Shape;1590;p2"/>
            <p:cNvSpPr/>
            <p:nvPr/>
          </p:nvSpPr>
          <p:spPr>
            <a:xfrm>
              <a:off x="2112137" y="2643313"/>
              <a:ext cx="877941" cy="2528616"/>
            </a:xfrm>
            <a:custGeom>
              <a:avLst/>
              <a:gdLst/>
              <a:ahLst/>
              <a:cxnLst/>
              <a:rect l="l" t="t" r="r" b="b"/>
              <a:pathLst>
                <a:path w="25552" h="73594" extrusionOk="0">
                  <a:moveTo>
                    <a:pt x="8990" y="1"/>
                  </a:moveTo>
                  <a:lnTo>
                    <a:pt x="1" y="13"/>
                  </a:lnTo>
                  <a:lnTo>
                    <a:pt x="25301" y="73593"/>
                  </a:lnTo>
                  <a:lnTo>
                    <a:pt x="25551" y="73593"/>
                  </a:lnTo>
                  <a:lnTo>
                    <a:pt x="8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91" name="Google Shape;1591;p2"/>
            <p:cNvSpPr/>
            <p:nvPr/>
          </p:nvSpPr>
          <p:spPr>
            <a:xfrm>
              <a:off x="1418325" y="2644962"/>
              <a:ext cx="1553748" cy="2526966"/>
            </a:xfrm>
            <a:custGeom>
              <a:avLst/>
              <a:gdLst/>
              <a:ahLst/>
              <a:cxnLst/>
              <a:rect l="l" t="t" r="r" b="b"/>
              <a:pathLst>
                <a:path w="45221" h="73546" extrusionOk="0">
                  <a:moveTo>
                    <a:pt x="10562" y="0"/>
                  </a:moveTo>
                  <a:lnTo>
                    <a:pt x="1" y="24"/>
                  </a:lnTo>
                  <a:lnTo>
                    <a:pt x="44923" y="73545"/>
                  </a:lnTo>
                  <a:lnTo>
                    <a:pt x="45221" y="73545"/>
                  </a:lnTo>
                  <a:lnTo>
                    <a:pt x="105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92" name="Google Shape;1592;p2"/>
            <p:cNvSpPr/>
            <p:nvPr/>
          </p:nvSpPr>
          <p:spPr>
            <a:xfrm>
              <a:off x="531417" y="2646989"/>
              <a:ext cx="2418976" cy="2524939"/>
            </a:xfrm>
            <a:custGeom>
              <a:avLst/>
              <a:gdLst/>
              <a:ahLst/>
              <a:cxnLst/>
              <a:rect l="l" t="t" r="r" b="b"/>
              <a:pathLst>
                <a:path w="70403" h="73487" extrusionOk="0">
                  <a:moveTo>
                    <a:pt x="13884" y="1"/>
                  </a:moveTo>
                  <a:lnTo>
                    <a:pt x="1" y="37"/>
                  </a:lnTo>
                  <a:lnTo>
                    <a:pt x="70010" y="73486"/>
                  </a:lnTo>
                  <a:lnTo>
                    <a:pt x="70403" y="73486"/>
                  </a:lnTo>
                  <a:lnTo>
                    <a:pt x="138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93" name="Google Shape;1593;p2"/>
            <p:cNvSpPr/>
            <p:nvPr/>
          </p:nvSpPr>
          <p:spPr>
            <a:xfrm>
              <a:off x="-141504" y="2649875"/>
              <a:ext cx="3062451" cy="2522053"/>
            </a:xfrm>
            <a:custGeom>
              <a:avLst/>
              <a:gdLst/>
              <a:ahLst/>
              <a:cxnLst/>
              <a:rect l="l" t="t" r="r" b="b"/>
              <a:pathLst>
                <a:path w="89131" h="73403" extrusionOk="0">
                  <a:moveTo>
                    <a:pt x="0" y="0"/>
                  </a:moveTo>
                  <a:lnTo>
                    <a:pt x="0" y="12633"/>
                  </a:lnTo>
                  <a:lnTo>
                    <a:pt x="88523" y="73402"/>
                  </a:lnTo>
                  <a:lnTo>
                    <a:pt x="89130" y="73402"/>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94" name="Google Shape;1594;p2"/>
            <p:cNvSpPr/>
            <p:nvPr/>
          </p:nvSpPr>
          <p:spPr>
            <a:xfrm>
              <a:off x="-141504" y="3527782"/>
              <a:ext cx="3014589" cy="1644147"/>
            </a:xfrm>
            <a:custGeom>
              <a:avLst/>
              <a:gdLst/>
              <a:ahLst/>
              <a:cxnLst/>
              <a:rect l="l" t="t" r="r" b="b"/>
              <a:pathLst>
                <a:path w="87738" h="47852" extrusionOk="0">
                  <a:moveTo>
                    <a:pt x="0" y="0"/>
                  </a:moveTo>
                  <a:lnTo>
                    <a:pt x="0" y="11454"/>
                  </a:lnTo>
                  <a:lnTo>
                    <a:pt x="86570" y="47851"/>
                  </a:lnTo>
                  <a:lnTo>
                    <a:pt x="87737" y="47851"/>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95" name="Google Shape;1595;p2"/>
            <p:cNvSpPr/>
            <p:nvPr/>
          </p:nvSpPr>
          <p:spPr>
            <a:xfrm>
              <a:off x="-141504" y="4278423"/>
              <a:ext cx="2910688" cy="893506"/>
            </a:xfrm>
            <a:custGeom>
              <a:avLst/>
              <a:gdLst/>
              <a:ahLst/>
              <a:cxnLst/>
              <a:rect l="l" t="t" r="r" b="b"/>
              <a:pathLst>
                <a:path w="84714" h="26005" extrusionOk="0">
                  <a:moveTo>
                    <a:pt x="0" y="1"/>
                  </a:moveTo>
                  <a:lnTo>
                    <a:pt x="0" y="9740"/>
                  </a:lnTo>
                  <a:lnTo>
                    <a:pt x="81058" y="26004"/>
                  </a:lnTo>
                  <a:lnTo>
                    <a:pt x="84713" y="2600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96" name="Google Shape;1596;p2"/>
            <p:cNvSpPr/>
            <p:nvPr/>
          </p:nvSpPr>
          <p:spPr>
            <a:xfrm>
              <a:off x="-141504" y="4932584"/>
              <a:ext cx="2413616" cy="239345"/>
            </a:xfrm>
            <a:custGeom>
              <a:avLst/>
              <a:gdLst/>
              <a:ahLst/>
              <a:cxnLst/>
              <a:rect l="l" t="t" r="r" b="b"/>
              <a:pathLst>
                <a:path w="70247" h="6966" extrusionOk="0">
                  <a:moveTo>
                    <a:pt x="0" y="0"/>
                  </a:moveTo>
                  <a:lnTo>
                    <a:pt x="0" y="6965"/>
                  </a:lnTo>
                  <a:lnTo>
                    <a:pt x="70247" y="6965"/>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97" name="Google Shape;1597;p2"/>
            <p:cNvSpPr/>
            <p:nvPr/>
          </p:nvSpPr>
          <p:spPr>
            <a:xfrm>
              <a:off x="3369676" y="4557830"/>
              <a:ext cx="3211776" cy="614098"/>
            </a:xfrm>
            <a:custGeom>
              <a:avLst/>
              <a:gdLst/>
              <a:ahLst/>
              <a:cxnLst/>
              <a:rect l="l" t="t" r="r" b="b"/>
              <a:pathLst>
                <a:path w="93477" h="17873" extrusionOk="0">
                  <a:moveTo>
                    <a:pt x="89024" y="1"/>
                  </a:moveTo>
                  <a:lnTo>
                    <a:pt x="0" y="17872"/>
                  </a:lnTo>
                  <a:lnTo>
                    <a:pt x="10799" y="17872"/>
                  </a:lnTo>
                  <a:lnTo>
                    <a:pt x="93476" y="9669"/>
                  </a:lnTo>
                  <a:lnTo>
                    <a:pt x="89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98" name="Google Shape;1598;p2"/>
            <p:cNvSpPr/>
            <p:nvPr/>
          </p:nvSpPr>
          <p:spPr>
            <a:xfrm>
              <a:off x="3179842" y="3927446"/>
              <a:ext cx="3102548" cy="1244483"/>
            </a:xfrm>
            <a:custGeom>
              <a:avLst/>
              <a:gdLst/>
              <a:ahLst/>
              <a:cxnLst/>
              <a:rect l="l" t="t" r="r" b="b"/>
              <a:pathLst>
                <a:path w="90298" h="36220" extrusionOk="0">
                  <a:moveTo>
                    <a:pt x="86131" y="0"/>
                  </a:moveTo>
                  <a:lnTo>
                    <a:pt x="1" y="36219"/>
                  </a:lnTo>
                  <a:lnTo>
                    <a:pt x="1870" y="36219"/>
                  </a:lnTo>
                  <a:lnTo>
                    <a:pt x="90298" y="9073"/>
                  </a:lnTo>
                  <a:lnTo>
                    <a:pt x="861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99" name="Google Shape;1599;p2"/>
            <p:cNvSpPr/>
            <p:nvPr/>
          </p:nvSpPr>
          <p:spPr>
            <a:xfrm>
              <a:off x="3112773" y="3294587"/>
              <a:ext cx="2882445" cy="1877341"/>
            </a:xfrm>
            <a:custGeom>
              <a:avLst/>
              <a:gdLst/>
              <a:ahLst/>
              <a:cxnLst/>
              <a:rect l="l" t="t" r="r" b="b"/>
              <a:pathLst>
                <a:path w="83892" h="54639" extrusionOk="0">
                  <a:moveTo>
                    <a:pt x="79606" y="0"/>
                  </a:moveTo>
                  <a:lnTo>
                    <a:pt x="0" y="54638"/>
                  </a:lnTo>
                  <a:lnTo>
                    <a:pt x="810" y="54638"/>
                  </a:lnTo>
                  <a:lnTo>
                    <a:pt x="83892" y="9323"/>
                  </a:lnTo>
                  <a:lnTo>
                    <a:pt x="79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00" name="Google Shape;1600;p2"/>
            <p:cNvSpPr/>
            <p:nvPr/>
          </p:nvSpPr>
          <p:spPr>
            <a:xfrm>
              <a:off x="3075941" y="2634723"/>
              <a:ext cx="2617777" cy="2537205"/>
            </a:xfrm>
            <a:custGeom>
              <a:avLst/>
              <a:gdLst/>
              <a:ahLst/>
              <a:cxnLst/>
              <a:rect l="l" t="t" r="r" b="b"/>
              <a:pathLst>
                <a:path w="76189" h="73844" extrusionOk="0">
                  <a:moveTo>
                    <a:pt x="71855" y="1"/>
                  </a:moveTo>
                  <a:lnTo>
                    <a:pt x="70379" y="13"/>
                  </a:lnTo>
                  <a:lnTo>
                    <a:pt x="1" y="73843"/>
                  </a:lnTo>
                  <a:lnTo>
                    <a:pt x="477" y="73843"/>
                  </a:lnTo>
                  <a:lnTo>
                    <a:pt x="76189" y="9430"/>
                  </a:lnTo>
                  <a:lnTo>
                    <a:pt x="718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01" name="Google Shape;1601;p2"/>
            <p:cNvSpPr/>
            <p:nvPr/>
          </p:nvSpPr>
          <p:spPr>
            <a:xfrm>
              <a:off x="3050996" y="2635960"/>
              <a:ext cx="1962002" cy="2535969"/>
            </a:xfrm>
            <a:custGeom>
              <a:avLst/>
              <a:gdLst/>
              <a:ahLst/>
              <a:cxnLst/>
              <a:rect l="l" t="t" r="r" b="b"/>
              <a:pathLst>
                <a:path w="57103" h="73808" extrusionOk="0">
                  <a:moveTo>
                    <a:pt x="57103" y="0"/>
                  </a:moveTo>
                  <a:lnTo>
                    <a:pt x="45089" y="36"/>
                  </a:lnTo>
                  <a:lnTo>
                    <a:pt x="1" y="73807"/>
                  </a:lnTo>
                  <a:lnTo>
                    <a:pt x="346" y="73807"/>
                  </a:lnTo>
                  <a:lnTo>
                    <a:pt x="571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02" name="Google Shape;1602;p2"/>
            <p:cNvSpPr/>
            <p:nvPr/>
          </p:nvSpPr>
          <p:spPr>
            <a:xfrm>
              <a:off x="3031377" y="2637987"/>
              <a:ext cx="1203973" cy="2533941"/>
            </a:xfrm>
            <a:custGeom>
              <a:avLst/>
              <a:gdLst/>
              <a:ahLst/>
              <a:cxnLst/>
              <a:rect l="l" t="t" r="r" b="b"/>
              <a:pathLst>
                <a:path w="35041" h="73749" extrusionOk="0">
                  <a:moveTo>
                    <a:pt x="35040" y="1"/>
                  </a:moveTo>
                  <a:lnTo>
                    <a:pt x="25360" y="37"/>
                  </a:lnTo>
                  <a:lnTo>
                    <a:pt x="0" y="73748"/>
                  </a:lnTo>
                  <a:lnTo>
                    <a:pt x="274" y="73748"/>
                  </a:lnTo>
                  <a:lnTo>
                    <a:pt x="35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03" name="Google Shape;1603;p2"/>
            <p:cNvSpPr/>
            <p:nvPr/>
          </p:nvSpPr>
          <p:spPr>
            <a:xfrm>
              <a:off x="3014575" y="2639636"/>
              <a:ext cx="578090" cy="2532292"/>
            </a:xfrm>
            <a:custGeom>
              <a:avLst/>
              <a:gdLst/>
              <a:ahLst/>
              <a:cxnLst/>
              <a:rect l="l" t="t" r="r" b="b"/>
              <a:pathLst>
                <a:path w="16825" h="73701" extrusionOk="0">
                  <a:moveTo>
                    <a:pt x="16824" y="1"/>
                  </a:moveTo>
                  <a:lnTo>
                    <a:pt x="8204" y="36"/>
                  </a:lnTo>
                  <a:lnTo>
                    <a:pt x="1" y="73700"/>
                  </a:lnTo>
                  <a:lnTo>
                    <a:pt x="239" y="73700"/>
                  </a:lnTo>
                  <a:lnTo>
                    <a:pt x="168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04" name="Google Shape;1604;p2"/>
            <p:cNvSpPr/>
            <p:nvPr/>
          </p:nvSpPr>
          <p:spPr>
            <a:xfrm>
              <a:off x="-141504" y="2634723"/>
              <a:ext cx="6852626" cy="2537205"/>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rgbClr val="101D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05" name="Google Shape;1605;p2"/>
            <p:cNvSpPr/>
            <p:nvPr/>
          </p:nvSpPr>
          <p:spPr>
            <a:xfrm>
              <a:off x="-143978" y="2634723"/>
              <a:ext cx="6853863" cy="2537205"/>
            </a:xfrm>
            <a:custGeom>
              <a:avLst/>
              <a:gdLst/>
              <a:ahLst/>
              <a:cxnLst/>
              <a:rect l="l" t="t" r="r" b="b"/>
              <a:pathLst>
                <a:path w="199478" h="73844" fill="none" extrusionOk="0">
                  <a:moveTo>
                    <a:pt x="1" y="441"/>
                  </a:moveTo>
                  <a:lnTo>
                    <a:pt x="1" y="73843"/>
                  </a:lnTo>
                  <a:lnTo>
                    <a:pt x="199478" y="73843"/>
                  </a:lnTo>
                  <a:lnTo>
                    <a:pt x="165509" y="1"/>
                  </a:lnTo>
                  <a:close/>
                </a:path>
              </a:pathLst>
            </a:custGeom>
            <a:noFill/>
            <a:ln w="3875" cap="flat" cmpd="sng">
              <a:solidFill>
                <a:srgbClr val="101D2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06" name="Google Shape;1606;p2"/>
            <p:cNvSpPr/>
            <p:nvPr/>
          </p:nvSpPr>
          <p:spPr>
            <a:xfrm>
              <a:off x="-44165" y="2648226"/>
              <a:ext cx="2981055" cy="2523702"/>
            </a:xfrm>
            <a:custGeom>
              <a:avLst/>
              <a:gdLst/>
              <a:ahLst/>
              <a:cxnLst/>
              <a:rect l="l" t="t" r="r" b="b"/>
              <a:pathLst>
                <a:path w="86762" h="73451" extrusionOk="0">
                  <a:moveTo>
                    <a:pt x="16753" y="1"/>
                  </a:moveTo>
                  <a:lnTo>
                    <a:pt x="1" y="48"/>
                  </a:lnTo>
                  <a:lnTo>
                    <a:pt x="86297" y="73450"/>
                  </a:lnTo>
                  <a:lnTo>
                    <a:pt x="86762" y="73450"/>
                  </a:lnTo>
                  <a:lnTo>
                    <a:pt x="167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07" name="Google Shape;1607;p2"/>
            <p:cNvSpPr/>
            <p:nvPr/>
          </p:nvSpPr>
          <p:spPr>
            <a:xfrm>
              <a:off x="-141504" y="2634723"/>
              <a:ext cx="6852626" cy="2537205"/>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1608" name="Google Shape;1608;p2"/>
          <p:cNvSpPr txBox="1">
            <a:spLocks noGrp="1"/>
          </p:cNvSpPr>
          <p:nvPr>
            <p:ph type="ctrTitle"/>
          </p:nvPr>
        </p:nvSpPr>
        <p:spPr>
          <a:xfrm>
            <a:off x="1602694" y="1567139"/>
            <a:ext cx="4480425" cy="117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3375"/>
            </a:lvl1pPr>
            <a:lvl2pPr lvl="1" algn="ctr" rtl="0">
              <a:spcBef>
                <a:spcPts val="0"/>
              </a:spcBef>
              <a:spcAft>
                <a:spcPts val="0"/>
              </a:spcAft>
              <a:buSzPts val="5200"/>
              <a:buNone/>
              <a:defRPr sz="3900"/>
            </a:lvl2pPr>
            <a:lvl3pPr lvl="2" algn="ctr" rtl="0">
              <a:spcBef>
                <a:spcPts val="0"/>
              </a:spcBef>
              <a:spcAft>
                <a:spcPts val="0"/>
              </a:spcAft>
              <a:buSzPts val="5200"/>
              <a:buNone/>
              <a:defRPr sz="3900"/>
            </a:lvl3pPr>
            <a:lvl4pPr lvl="3" algn="ctr" rtl="0">
              <a:spcBef>
                <a:spcPts val="0"/>
              </a:spcBef>
              <a:spcAft>
                <a:spcPts val="0"/>
              </a:spcAft>
              <a:buSzPts val="5200"/>
              <a:buNone/>
              <a:defRPr sz="3900"/>
            </a:lvl4pPr>
            <a:lvl5pPr lvl="4" algn="ctr" rtl="0">
              <a:spcBef>
                <a:spcPts val="0"/>
              </a:spcBef>
              <a:spcAft>
                <a:spcPts val="0"/>
              </a:spcAft>
              <a:buSzPts val="5200"/>
              <a:buNone/>
              <a:defRPr sz="3900"/>
            </a:lvl5pPr>
            <a:lvl6pPr lvl="5" algn="ctr" rtl="0">
              <a:spcBef>
                <a:spcPts val="0"/>
              </a:spcBef>
              <a:spcAft>
                <a:spcPts val="0"/>
              </a:spcAft>
              <a:buSzPts val="5200"/>
              <a:buNone/>
              <a:defRPr sz="3900"/>
            </a:lvl6pPr>
            <a:lvl7pPr lvl="6" algn="ctr" rtl="0">
              <a:spcBef>
                <a:spcPts val="0"/>
              </a:spcBef>
              <a:spcAft>
                <a:spcPts val="0"/>
              </a:spcAft>
              <a:buSzPts val="5200"/>
              <a:buNone/>
              <a:defRPr sz="3900"/>
            </a:lvl7pPr>
            <a:lvl8pPr lvl="7" algn="ctr" rtl="0">
              <a:spcBef>
                <a:spcPts val="0"/>
              </a:spcBef>
              <a:spcAft>
                <a:spcPts val="0"/>
              </a:spcAft>
              <a:buSzPts val="5200"/>
              <a:buNone/>
              <a:defRPr sz="3900"/>
            </a:lvl8pPr>
            <a:lvl9pPr lvl="8" algn="ctr" rtl="0">
              <a:spcBef>
                <a:spcPts val="0"/>
              </a:spcBef>
              <a:spcAft>
                <a:spcPts val="0"/>
              </a:spcAft>
              <a:buSzPts val="5200"/>
              <a:buNone/>
              <a:defRPr sz="3900"/>
            </a:lvl9pPr>
          </a:lstStyle>
          <a:p>
            <a:endParaRPr/>
          </a:p>
        </p:txBody>
      </p:sp>
      <p:sp>
        <p:nvSpPr>
          <p:cNvPr id="1609" name="Google Shape;1609;p2"/>
          <p:cNvSpPr txBox="1">
            <a:spLocks noGrp="1"/>
          </p:cNvSpPr>
          <p:nvPr>
            <p:ph type="subTitle" idx="1"/>
          </p:nvPr>
        </p:nvSpPr>
        <p:spPr>
          <a:xfrm rot="-1384">
            <a:off x="2166075" y="2596933"/>
            <a:ext cx="3353625" cy="37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350">
                <a:solidFill>
                  <a:schemeClr val="dk1"/>
                </a:solidFill>
              </a:defRPr>
            </a:lvl1pPr>
            <a:lvl2pPr lvl="1" algn="ctr" rtl="0">
              <a:lnSpc>
                <a:spcPct val="100000"/>
              </a:lnSpc>
              <a:spcBef>
                <a:spcPts val="1200"/>
              </a:spcBef>
              <a:spcAft>
                <a:spcPts val="0"/>
              </a:spcAft>
              <a:buSzPts val="2800"/>
              <a:buNone/>
              <a:defRPr sz="2100"/>
            </a:lvl2pPr>
            <a:lvl3pPr lvl="2" algn="ctr" rtl="0">
              <a:lnSpc>
                <a:spcPct val="100000"/>
              </a:lnSpc>
              <a:spcBef>
                <a:spcPts val="0"/>
              </a:spcBef>
              <a:spcAft>
                <a:spcPts val="0"/>
              </a:spcAft>
              <a:buSzPts val="2800"/>
              <a:buNone/>
              <a:defRPr sz="2100"/>
            </a:lvl3pPr>
            <a:lvl4pPr lvl="3" algn="ctr" rtl="0">
              <a:lnSpc>
                <a:spcPct val="100000"/>
              </a:lnSpc>
              <a:spcBef>
                <a:spcPts val="0"/>
              </a:spcBef>
              <a:spcAft>
                <a:spcPts val="0"/>
              </a:spcAft>
              <a:buSzPts val="2800"/>
              <a:buNone/>
              <a:defRPr sz="2100"/>
            </a:lvl4pPr>
            <a:lvl5pPr lvl="4" algn="ctr" rtl="0">
              <a:lnSpc>
                <a:spcPct val="100000"/>
              </a:lnSpc>
              <a:spcBef>
                <a:spcPts val="0"/>
              </a:spcBef>
              <a:spcAft>
                <a:spcPts val="0"/>
              </a:spcAft>
              <a:buSzPts val="2800"/>
              <a:buNone/>
              <a:defRPr sz="2100"/>
            </a:lvl5pPr>
            <a:lvl6pPr lvl="5" algn="ctr" rtl="0">
              <a:lnSpc>
                <a:spcPct val="100000"/>
              </a:lnSpc>
              <a:spcBef>
                <a:spcPts val="0"/>
              </a:spcBef>
              <a:spcAft>
                <a:spcPts val="0"/>
              </a:spcAft>
              <a:buSzPts val="2800"/>
              <a:buNone/>
              <a:defRPr sz="2100"/>
            </a:lvl6pPr>
            <a:lvl7pPr lvl="6" algn="ctr" rtl="0">
              <a:lnSpc>
                <a:spcPct val="100000"/>
              </a:lnSpc>
              <a:spcBef>
                <a:spcPts val="0"/>
              </a:spcBef>
              <a:spcAft>
                <a:spcPts val="0"/>
              </a:spcAft>
              <a:buSzPts val="2800"/>
              <a:buNone/>
              <a:defRPr sz="2100"/>
            </a:lvl7pPr>
            <a:lvl8pPr lvl="7" algn="ctr" rtl="0">
              <a:lnSpc>
                <a:spcPct val="100000"/>
              </a:lnSpc>
              <a:spcBef>
                <a:spcPts val="0"/>
              </a:spcBef>
              <a:spcAft>
                <a:spcPts val="0"/>
              </a:spcAft>
              <a:buSzPts val="2800"/>
              <a:buNone/>
              <a:defRPr sz="2100"/>
            </a:lvl8pPr>
            <a:lvl9pPr lvl="8" algn="ctr" rtl="0">
              <a:lnSpc>
                <a:spcPct val="100000"/>
              </a:lnSpc>
              <a:spcBef>
                <a:spcPts val="0"/>
              </a:spcBef>
              <a:spcAft>
                <a:spcPts val="0"/>
              </a:spcAft>
              <a:buSzPts val="2800"/>
              <a:buNone/>
              <a:defRPr sz="21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BLANK_1_1_1">
    <p:bg>
      <p:bgPr>
        <a:solidFill>
          <a:schemeClr val="accent3"/>
        </a:solidFill>
        <a:effectLst/>
      </p:bgPr>
    </p:bg>
    <p:spTree>
      <p:nvGrpSpPr>
        <p:cNvPr id="1" name="Shape 4968"/>
        <p:cNvGrpSpPr/>
        <p:nvPr/>
      </p:nvGrpSpPr>
      <p:grpSpPr>
        <a:xfrm>
          <a:off x="0" y="0"/>
          <a:ext cx="0" cy="0"/>
          <a:chOff x="0" y="0"/>
          <a:chExt cx="0" cy="0"/>
        </a:xfrm>
      </p:grpSpPr>
      <p:grpSp>
        <p:nvGrpSpPr>
          <p:cNvPr id="4969" name="Google Shape;4969;p16"/>
          <p:cNvGrpSpPr/>
          <p:nvPr/>
        </p:nvGrpSpPr>
        <p:grpSpPr>
          <a:xfrm>
            <a:off x="-39729" y="36998"/>
            <a:ext cx="6897725" cy="5099522"/>
            <a:chOff x="-52972" y="36998"/>
            <a:chExt cx="9196967" cy="5099522"/>
          </a:xfrm>
        </p:grpSpPr>
        <p:sp>
          <p:nvSpPr>
            <p:cNvPr id="4970" name="Google Shape;4970;p16"/>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71" name="Google Shape;4971;p16"/>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72" name="Google Shape;4972;p16"/>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73" name="Google Shape;4973;p16"/>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74" name="Google Shape;4974;p16"/>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75" name="Google Shape;4975;p16"/>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76" name="Google Shape;4976;p16"/>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77" name="Google Shape;4977;p16"/>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78" name="Google Shape;4978;p16"/>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79" name="Google Shape;4979;p16"/>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0" name="Google Shape;4980;p16"/>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1" name="Google Shape;4981;p16"/>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2" name="Google Shape;4982;p16"/>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3" name="Google Shape;4983;p16"/>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4" name="Google Shape;4984;p16"/>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5" name="Google Shape;4985;p16"/>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6" name="Google Shape;4986;p16"/>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7" name="Google Shape;4987;p16"/>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8" name="Google Shape;4988;p16"/>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9" name="Google Shape;4989;p16"/>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90" name="Google Shape;4990;p16"/>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91" name="Google Shape;4991;p16"/>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92" name="Google Shape;4992;p16"/>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93" name="Google Shape;4993;p16"/>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94" name="Google Shape;4994;p16"/>
            <p:cNvSpPr/>
            <p:nvPr/>
          </p:nvSpPr>
          <p:spPr>
            <a:xfrm>
              <a:off x="5595008"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95" name="Google Shape;4995;p16"/>
            <p:cNvSpPr/>
            <p:nvPr/>
          </p:nvSpPr>
          <p:spPr>
            <a:xfrm>
              <a:off x="5437007"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96" name="Google Shape;4996;p16"/>
            <p:cNvSpPr/>
            <p:nvPr/>
          </p:nvSpPr>
          <p:spPr>
            <a:xfrm>
              <a:off x="5751534"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97" name="Google Shape;4997;p16"/>
            <p:cNvSpPr/>
            <p:nvPr/>
          </p:nvSpPr>
          <p:spPr>
            <a:xfrm>
              <a:off x="5437007"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98" name="Google Shape;4998;p16"/>
            <p:cNvSpPr/>
            <p:nvPr/>
          </p:nvSpPr>
          <p:spPr>
            <a:xfrm>
              <a:off x="5751534"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99" name="Google Shape;4999;p16"/>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00" name="Google Shape;5000;p16"/>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01" name="Google Shape;5001;p16"/>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02" name="Google Shape;5002;p16"/>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03" name="Google Shape;5003;p16"/>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04" name="Google Shape;5004;p16"/>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05" name="Google Shape;5005;p16"/>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06" name="Google Shape;5006;p16"/>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07" name="Google Shape;5007;p16"/>
            <p:cNvSpPr/>
            <p:nvPr/>
          </p:nvSpPr>
          <p:spPr>
            <a:xfrm>
              <a:off x="5595008"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08" name="Google Shape;5008;p16"/>
            <p:cNvSpPr/>
            <p:nvPr/>
          </p:nvSpPr>
          <p:spPr>
            <a:xfrm>
              <a:off x="5437007"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09" name="Google Shape;5009;p16"/>
            <p:cNvSpPr/>
            <p:nvPr/>
          </p:nvSpPr>
          <p:spPr>
            <a:xfrm>
              <a:off x="5751534"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10" name="Google Shape;5010;p16"/>
            <p:cNvSpPr/>
            <p:nvPr/>
          </p:nvSpPr>
          <p:spPr>
            <a:xfrm>
              <a:off x="5437007"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11" name="Google Shape;5011;p16"/>
            <p:cNvSpPr/>
            <p:nvPr/>
          </p:nvSpPr>
          <p:spPr>
            <a:xfrm>
              <a:off x="5751534"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12" name="Google Shape;5012;p16"/>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13" name="Google Shape;5013;p16"/>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14" name="Google Shape;5014;p16"/>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15" name="Google Shape;5015;p16"/>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16" name="Google Shape;5016;p16"/>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17" name="Google Shape;5017;p16"/>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18" name="Google Shape;5018;p16"/>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19" name="Google Shape;5019;p16"/>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20" name="Google Shape;5020;p16"/>
            <p:cNvSpPr/>
            <p:nvPr/>
          </p:nvSpPr>
          <p:spPr>
            <a:xfrm>
              <a:off x="5595008"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21" name="Google Shape;5021;p16"/>
            <p:cNvSpPr/>
            <p:nvPr/>
          </p:nvSpPr>
          <p:spPr>
            <a:xfrm>
              <a:off x="5437007"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22" name="Google Shape;5022;p16"/>
            <p:cNvSpPr/>
            <p:nvPr/>
          </p:nvSpPr>
          <p:spPr>
            <a:xfrm>
              <a:off x="5751534"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23" name="Google Shape;5023;p16"/>
            <p:cNvSpPr/>
            <p:nvPr/>
          </p:nvSpPr>
          <p:spPr>
            <a:xfrm>
              <a:off x="5437007"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24" name="Google Shape;5024;p16"/>
            <p:cNvSpPr/>
            <p:nvPr/>
          </p:nvSpPr>
          <p:spPr>
            <a:xfrm>
              <a:off x="5751534"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25" name="Google Shape;5025;p16"/>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26" name="Google Shape;5026;p16"/>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27" name="Google Shape;5027;p16"/>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28" name="Google Shape;5028;p16"/>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29" name="Google Shape;5029;p16"/>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30" name="Google Shape;5030;p16"/>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31" name="Google Shape;5031;p16"/>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32" name="Google Shape;5032;p16"/>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33" name="Google Shape;5033;p16"/>
            <p:cNvSpPr/>
            <p:nvPr/>
          </p:nvSpPr>
          <p:spPr>
            <a:xfrm>
              <a:off x="5595008"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34" name="Google Shape;5034;p16"/>
            <p:cNvSpPr/>
            <p:nvPr/>
          </p:nvSpPr>
          <p:spPr>
            <a:xfrm>
              <a:off x="5437007"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35" name="Google Shape;5035;p16"/>
            <p:cNvSpPr/>
            <p:nvPr/>
          </p:nvSpPr>
          <p:spPr>
            <a:xfrm>
              <a:off x="5751534"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36" name="Google Shape;5036;p16"/>
            <p:cNvSpPr/>
            <p:nvPr/>
          </p:nvSpPr>
          <p:spPr>
            <a:xfrm>
              <a:off x="5437007"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37" name="Google Shape;5037;p16"/>
            <p:cNvSpPr/>
            <p:nvPr/>
          </p:nvSpPr>
          <p:spPr>
            <a:xfrm>
              <a:off x="5751534"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38" name="Google Shape;5038;p16"/>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39" name="Google Shape;5039;p16"/>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0" name="Google Shape;5040;p16"/>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1" name="Google Shape;5041;p16"/>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2" name="Google Shape;5042;p16"/>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3" name="Google Shape;5043;p16"/>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4" name="Google Shape;5044;p16"/>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5" name="Google Shape;5045;p16"/>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6" name="Google Shape;5046;p16"/>
            <p:cNvSpPr/>
            <p:nvPr/>
          </p:nvSpPr>
          <p:spPr>
            <a:xfrm>
              <a:off x="5595008"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7" name="Google Shape;5047;p16"/>
            <p:cNvSpPr/>
            <p:nvPr/>
          </p:nvSpPr>
          <p:spPr>
            <a:xfrm>
              <a:off x="5437007"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8" name="Google Shape;5048;p16"/>
            <p:cNvSpPr/>
            <p:nvPr/>
          </p:nvSpPr>
          <p:spPr>
            <a:xfrm>
              <a:off x="5751534"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9" name="Google Shape;5049;p16"/>
            <p:cNvSpPr/>
            <p:nvPr/>
          </p:nvSpPr>
          <p:spPr>
            <a:xfrm>
              <a:off x="5437007"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0" name="Google Shape;5050;p16"/>
            <p:cNvSpPr/>
            <p:nvPr/>
          </p:nvSpPr>
          <p:spPr>
            <a:xfrm>
              <a:off x="5751534"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1" name="Google Shape;5051;p16"/>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2" name="Google Shape;5052;p16"/>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3" name="Google Shape;5053;p16"/>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4" name="Google Shape;5054;p16"/>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5" name="Google Shape;5055;p16"/>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6" name="Google Shape;5056;p16"/>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7" name="Google Shape;5057;p16"/>
            <p:cNvSpPr/>
            <p:nvPr/>
          </p:nvSpPr>
          <p:spPr>
            <a:xfrm>
              <a:off x="5595008"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8" name="Google Shape;5058;p16"/>
            <p:cNvSpPr/>
            <p:nvPr/>
          </p:nvSpPr>
          <p:spPr>
            <a:xfrm>
              <a:off x="5437007"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9" name="Google Shape;5059;p16"/>
            <p:cNvSpPr/>
            <p:nvPr/>
          </p:nvSpPr>
          <p:spPr>
            <a:xfrm>
              <a:off x="5751534"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0" name="Google Shape;5060;p16"/>
            <p:cNvSpPr/>
            <p:nvPr/>
          </p:nvSpPr>
          <p:spPr>
            <a:xfrm>
              <a:off x="5437007"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1" name="Google Shape;5061;p16"/>
            <p:cNvSpPr/>
            <p:nvPr/>
          </p:nvSpPr>
          <p:spPr>
            <a:xfrm>
              <a:off x="5751534"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2" name="Google Shape;5062;p16"/>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3" name="Google Shape;5063;p16"/>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4" name="Google Shape;5064;p16"/>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5" name="Google Shape;5065;p16"/>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6" name="Google Shape;5066;p16"/>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7" name="Google Shape;5067;p16"/>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8" name="Google Shape;5068;p16"/>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9" name="Google Shape;5069;p16"/>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0" name="Google Shape;5070;p16"/>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1" name="Google Shape;5071;p16"/>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2" name="Google Shape;5072;p16"/>
            <p:cNvSpPr/>
            <p:nvPr/>
          </p:nvSpPr>
          <p:spPr>
            <a:xfrm>
              <a:off x="4967427"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3" name="Google Shape;5073;p16"/>
            <p:cNvSpPr/>
            <p:nvPr/>
          </p:nvSpPr>
          <p:spPr>
            <a:xfrm>
              <a:off x="481090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4" name="Google Shape;5074;p16"/>
            <p:cNvSpPr/>
            <p:nvPr/>
          </p:nvSpPr>
          <p:spPr>
            <a:xfrm>
              <a:off x="5123954"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5" name="Google Shape;5075;p16"/>
            <p:cNvSpPr/>
            <p:nvPr/>
          </p:nvSpPr>
          <p:spPr>
            <a:xfrm>
              <a:off x="481090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6" name="Google Shape;5076;p16"/>
            <p:cNvSpPr/>
            <p:nvPr/>
          </p:nvSpPr>
          <p:spPr>
            <a:xfrm>
              <a:off x="5123954"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7" name="Google Shape;5077;p16"/>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8" name="Google Shape;5078;p16"/>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9" name="Google Shape;5079;p16"/>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0" name="Google Shape;5080;p16"/>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1" name="Google Shape;5081;p16"/>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2" name="Google Shape;5082;p16"/>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3" name="Google Shape;5083;p16"/>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4" name="Google Shape;5084;p16"/>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5" name="Google Shape;5085;p16"/>
            <p:cNvSpPr/>
            <p:nvPr/>
          </p:nvSpPr>
          <p:spPr>
            <a:xfrm>
              <a:off x="4967427"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6" name="Google Shape;5086;p16"/>
            <p:cNvSpPr/>
            <p:nvPr/>
          </p:nvSpPr>
          <p:spPr>
            <a:xfrm>
              <a:off x="481090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7" name="Google Shape;5087;p16"/>
            <p:cNvSpPr/>
            <p:nvPr/>
          </p:nvSpPr>
          <p:spPr>
            <a:xfrm>
              <a:off x="5123954"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8" name="Google Shape;5088;p16"/>
            <p:cNvSpPr/>
            <p:nvPr/>
          </p:nvSpPr>
          <p:spPr>
            <a:xfrm>
              <a:off x="481090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9" name="Google Shape;5089;p16"/>
            <p:cNvSpPr/>
            <p:nvPr/>
          </p:nvSpPr>
          <p:spPr>
            <a:xfrm>
              <a:off x="5123954"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0" name="Google Shape;5090;p16"/>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1" name="Google Shape;5091;p16"/>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2" name="Google Shape;5092;p16"/>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3" name="Google Shape;5093;p16"/>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4" name="Google Shape;5094;p16"/>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5" name="Google Shape;5095;p16"/>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6" name="Google Shape;5096;p16"/>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7" name="Google Shape;5097;p16"/>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8" name="Google Shape;5098;p16"/>
            <p:cNvSpPr/>
            <p:nvPr/>
          </p:nvSpPr>
          <p:spPr>
            <a:xfrm>
              <a:off x="4967427"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9" name="Google Shape;5099;p16"/>
            <p:cNvSpPr/>
            <p:nvPr/>
          </p:nvSpPr>
          <p:spPr>
            <a:xfrm>
              <a:off x="481090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0" name="Google Shape;5100;p16"/>
            <p:cNvSpPr/>
            <p:nvPr/>
          </p:nvSpPr>
          <p:spPr>
            <a:xfrm>
              <a:off x="5123954"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1" name="Google Shape;5101;p16"/>
            <p:cNvSpPr/>
            <p:nvPr/>
          </p:nvSpPr>
          <p:spPr>
            <a:xfrm>
              <a:off x="481090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2" name="Google Shape;5102;p16"/>
            <p:cNvSpPr/>
            <p:nvPr/>
          </p:nvSpPr>
          <p:spPr>
            <a:xfrm>
              <a:off x="5123954"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3" name="Google Shape;5103;p16"/>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4" name="Google Shape;5104;p16"/>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5" name="Google Shape;5105;p16"/>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6" name="Google Shape;5106;p16"/>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7" name="Google Shape;5107;p16"/>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8" name="Google Shape;5108;p16"/>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9" name="Google Shape;5109;p16"/>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0" name="Google Shape;5110;p16"/>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1" name="Google Shape;5111;p16"/>
            <p:cNvSpPr/>
            <p:nvPr/>
          </p:nvSpPr>
          <p:spPr>
            <a:xfrm>
              <a:off x="4967427"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2" name="Google Shape;5112;p16"/>
            <p:cNvSpPr/>
            <p:nvPr/>
          </p:nvSpPr>
          <p:spPr>
            <a:xfrm>
              <a:off x="481090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3" name="Google Shape;5113;p16"/>
            <p:cNvSpPr/>
            <p:nvPr/>
          </p:nvSpPr>
          <p:spPr>
            <a:xfrm>
              <a:off x="5123954"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4" name="Google Shape;5114;p16"/>
            <p:cNvSpPr/>
            <p:nvPr/>
          </p:nvSpPr>
          <p:spPr>
            <a:xfrm>
              <a:off x="481090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5" name="Google Shape;5115;p16"/>
            <p:cNvSpPr/>
            <p:nvPr/>
          </p:nvSpPr>
          <p:spPr>
            <a:xfrm>
              <a:off x="5123954"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6" name="Google Shape;5116;p16"/>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7" name="Google Shape;5117;p16"/>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8" name="Google Shape;5118;p16"/>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9" name="Google Shape;5119;p16"/>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0" name="Google Shape;5120;p16"/>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1" name="Google Shape;5121;p16"/>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2" name="Google Shape;5122;p16"/>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3" name="Google Shape;5123;p16"/>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4" name="Google Shape;5124;p16"/>
            <p:cNvSpPr/>
            <p:nvPr/>
          </p:nvSpPr>
          <p:spPr>
            <a:xfrm>
              <a:off x="4967427"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5" name="Google Shape;5125;p16"/>
            <p:cNvSpPr/>
            <p:nvPr/>
          </p:nvSpPr>
          <p:spPr>
            <a:xfrm>
              <a:off x="481090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6" name="Google Shape;5126;p16"/>
            <p:cNvSpPr/>
            <p:nvPr/>
          </p:nvSpPr>
          <p:spPr>
            <a:xfrm>
              <a:off x="5123954"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7" name="Google Shape;5127;p16"/>
            <p:cNvSpPr/>
            <p:nvPr/>
          </p:nvSpPr>
          <p:spPr>
            <a:xfrm>
              <a:off x="481090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8" name="Google Shape;5128;p16"/>
            <p:cNvSpPr/>
            <p:nvPr/>
          </p:nvSpPr>
          <p:spPr>
            <a:xfrm>
              <a:off x="5123954"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9" name="Google Shape;5129;p16"/>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0" name="Google Shape;5130;p16"/>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1" name="Google Shape;5131;p16"/>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2" name="Google Shape;5132;p16"/>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3" name="Google Shape;5133;p16"/>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4" name="Google Shape;5134;p16"/>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5" name="Google Shape;5135;p16"/>
            <p:cNvSpPr/>
            <p:nvPr/>
          </p:nvSpPr>
          <p:spPr>
            <a:xfrm>
              <a:off x="4967427"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6" name="Google Shape;5136;p16"/>
            <p:cNvSpPr/>
            <p:nvPr/>
          </p:nvSpPr>
          <p:spPr>
            <a:xfrm>
              <a:off x="481090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7" name="Google Shape;5137;p16"/>
            <p:cNvSpPr/>
            <p:nvPr/>
          </p:nvSpPr>
          <p:spPr>
            <a:xfrm>
              <a:off x="5123954"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8" name="Google Shape;5138;p16"/>
            <p:cNvSpPr/>
            <p:nvPr/>
          </p:nvSpPr>
          <p:spPr>
            <a:xfrm>
              <a:off x="481090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9" name="Google Shape;5139;p16"/>
            <p:cNvSpPr/>
            <p:nvPr/>
          </p:nvSpPr>
          <p:spPr>
            <a:xfrm>
              <a:off x="5123954"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0" name="Google Shape;5140;p16"/>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1" name="Google Shape;5141;p16"/>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2" name="Google Shape;5142;p16"/>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3" name="Google Shape;5143;p16"/>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4" name="Google Shape;5144;p16"/>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5" name="Google Shape;5145;p16"/>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6" name="Google Shape;5146;p16"/>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7" name="Google Shape;5147;p16"/>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8" name="Google Shape;5148;p16"/>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9" name="Google Shape;5149;p16"/>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0" name="Google Shape;5150;p16"/>
            <p:cNvSpPr/>
            <p:nvPr/>
          </p:nvSpPr>
          <p:spPr>
            <a:xfrm>
              <a:off x="4339846"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1" name="Google Shape;5151;p16"/>
            <p:cNvSpPr/>
            <p:nvPr/>
          </p:nvSpPr>
          <p:spPr>
            <a:xfrm>
              <a:off x="4183320"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2" name="Google Shape;5152;p16"/>
            <p:cNvSpPr/>
            <p:nvPr/>
          </p:nvSpPr>
          <p:spPr>
            <a:xfrm>
              <a:off x="4496373"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3" name="Google Shape;5153;p16"/>
            <p:cNvSpPr/>
            <p:nvPr/>
          </p:nvSpPr>
          <p:spPr>
            <a:xfrm>
              <a:off x="4183320"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4" name="Google Shape;5154;p16"/>
            <p:cNvSpPr/>
            <p:nvPr/>
          </p:nvSpPr>
          <p:spPr>
            <a:xfrm>
              <a:off x="4496373"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5" name="Google Shape;5155;p16"/>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6" name="Google Shape;5156;p16"/>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7" name="Google Shape;5157;p16"/>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8" name="Google Shape;5158;p16"/>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9" name="Google Shape;5159;p16"/>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0" name="Google Shape;5160;p16"/>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1" name="Google Shape;5161;p16"/>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2" name="Google Shape;5162;p16"/>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3" name="Google Shape;5163;p16"/>
            <p:cNvSpPr/>
            <p:nvPr/>
          </p:nvSpPr>
          <p:spPr>
            <a:xfrm>
              <a:off x="4339846"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4" name="Google Shape;5164;p16"/>
            <p:cNvSpPr/>
            <p:nvPr/>
          </p:nvSpPr>
          <p:spPr>
            <a:xfrm>
              <a:off x="4183320"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5" name="Google Shape;5165;p16"/>
            <p:cNvSpPr/>
            <p:nvPr/>
          </p:nvSpPr>
          <p:spPr>
            <a:xfrm>
              <a:off x="4496373"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6" name="Google Shape;5166;p16"/>
            <p:cNvSpPr/>
            <p:nvPr/>
          </p:nvSpPr>
          <p:spPr>
            <a:xfrm>
              <a:off x="4183320"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7" name="Google Shape;5167;p16"/>
            <p:cNvSpPr/>
            <p:nvPr/>
          </p:nvSpPr>
          <p:spPr>
            <a:xfrm>
              <a:off x="4496373"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8" name="Google Shape;5168;p16"/>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9" name="Google Shape;5169;p16"/>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0" name="Google Shape;5170;p16"/>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1" name="Google Shape;5171;p16"/>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2" name="Google Shape;5172;p16"/>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3" name="Google Shape;5173;p16"/>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4" name="Google Shape;5174;p16"/>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5" name="Google Shape;5175;p16"/>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6" name="Google Shape;5176;p16"/>
            <p:cNvSpPr/>
            <p:nvPr/>
          </p:nvSpPr>
          <p:spPr>
            <a:xfrm>
              <a:off x="4339846"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7" name="Google Shape;5177;p16"/>
            <p:cNvSpPr/>
            <p:nvPr/>
          </p:nvSpPr>
          <p:spPr>
            <a:xfrm>
              <a:off x="4183320"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8" name="Google Shape;5178;p16"/>
            <p:cNvSpPr/>
            <p:nvPr/>
          </p:nvSpPr>
          <p:spPr>
            <a:xfrm>
              <a:off x="4496373"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9" name="Google Shape;5179;p16"/>
            <p:cNvSpPr/>
            <p:nvPr/>
          </p:nvSpPr>
          <p:spPr>
            <a:xfrm>
              <a:off x="4183320"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0" name="Google Shape;5180;p16"/>
            <p:cNvSpPr/>
            <p:nvPr/>
          </p:nvSpPr>
          <p:spPr>
            <a:xfrm>
              <a:off x="4496373"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1" name="Google Shape;5181;p16"/>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2" name="Google Shape;5182;p16"/>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3" name="Google Shape;5183;p16"/>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4" name="Google Shape;5184;p16"/>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5" name="Google Shape;5185;p16"/>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6" name="Google Shape;5186;p16"/>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7" name="Google Shape;5187;p16"/>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8" name="Google Shape;5188;p16"/>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9" name="Google Shape;5189;p16"/>
            <p:cNvSpPr/>
            <p:nvPr/>
          </p:nvSpPr>
          <p:spPr>
            <a:xfrm>
              <a:off x="4339846"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0" name="Google Shape;5190;p16"/>
            <p:cNvSpPr/>
            <p:nvPr/>
          </p:nvSpPr>
          <p:spPr>
            <a:xfrm>
              <a:off x="4183320"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1" name="Google Shape;5191;p16"/>
            <p:cNvSpPr/>
            <p:nvPr/>
          </p:nvSpPr>
          <p:spPr>
            <a:xfrm>
              <a:off x="4496373"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2" name="Google Shape;5192;p16"/>
            <p:cNvSpPr/>
            <p:nvPr/>
          </p:nvSpPr>
          <p:spPr>
            <a:xfrm>
              <a:off x="4183320"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3" name="Google Shape;5193;p16"/>
            <p:cNvSpPr/>
            <p:nvPr/>
          </p:nvSpPr>
          <p:spPr>
            <a:xfrm>
              <a:off x="4496373"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4" name="Google Shape;5194;p16"/>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5" name="Google Shape;5195;p16"/>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6" name="Google Shape;5196;p16"/>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7" name="Google Shape;5197;p16"/>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8" name="Google Shape;5198;p16"/>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9" name="Google Shape;5199;p16"/>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0" name="Google Shape;5200;p16"/>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1" name="Google Shape;5201;p16"/>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2" name="Google Shape;5202;p16"/>
            <p:cNvSpPr/>
            <p:nvPr/>
          </p:nvSpPr>
          <p:spPr>
            <a:xfrm>
              <a:off x="4339846"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3" name="Google Shape;5203;p16"/>
            <p:cNvSpPr/>
            <p:nvPr/>
          </p:nvSpPr>
          <p:spPr>
            <a:xfrm>
              <a:off x="4183320"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4" name="Google Shape;5204;p16"/>
            <p:cNvSpPr/>
            <p:nvPr/>
          </p:nvSpPr>
          <p:spPr>
            <a:xfrm>
              <a:off x="4496373"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5" name="Google Shape;5205;p16"/>
            <p:cNvSpPr/>
            <p:nvPr/>
          </p:nvSpPr>
          <p:spPr>
            <a:xfrm>
              <a:off x="4183320"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6" name="Google Shape;5206;p16"/>
            <p:cNvSpPr/>
            <p:nvPr/>
          </p:nvSpPr>
          <p:spPr>
            <a:xfrm>
              <a:off x="4496373"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7" name="Google Shape;5207;p16"/>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8" name="Google Shape;5208;p16"/>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9" name="Google Shape;5209;p16"/>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0" name="Google Shape;5210;p16"/>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1" name="Google Shape;5211;p16"/>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2" name="Google Shape;5212;p16"/>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3" name="Google Shape;5213;p16"/>
            <p:cNvSpPr/>
            <p:nvPr/>
          </p:nvSpPr>
          <p:spPr>
            <a:xfrm>
              <a:off x="4339846"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4" name="Google Shape;5214;p16"/>
            <p:cNvSpPr/>
            <p:nvPr/>
          </p:nvSpPr>
          <p:spPr>
            <a:xfrm>
              <a:off x="4183320"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5" name="Google Shape;5215;p16"/>
            <p:cNvSpPr/>
            <p:nvPr/>
          </p:nvSpPr>
          <p:spPr>
            <a:xfrm>
              <a:off x="4496373"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6" name="Google Shape;5216;p16"/>
            <p:cNvSpPr/>
            <p:nvPr/>
          </p:nvSpPr>
          <p:spPr>
            <a:xfrm>
              <a:off x="4183320"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7" name="Google Shape;5217;p16"/>
            <p:cNvSpPr/>
            <p:nvPr/>
          </p:nvSpPr>
          <p:spPr>
            <a:xfrm>
              <a:off x="4496373"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8" name="Google Shape;5218;p16"/>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9" name="Google Shape;5219;p16"/>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20" name="Google Shape;5220;p16"/>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21" name="Google Shape;5221;p16"/>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22" name="Google Shape;5222;p16"/>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23" name="Google Shape;5223;p16"/>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24" name="Google Shape;5224;p16"/>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25" name="Google Shape;5225;p16"/>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26" name="Google Shape;5226;p16"/>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27" name="Google Shape;5227;p16"/>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28" name="Google Shape;5228;p16"/>
            <p:cNvSpPr/>
            <p:nvPr/>
          </p:nvSpPr>
          <p:spPr>
            <a:xfrm>
              <a:off x="371091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29" name="Google Shape;5229;p16"/>
            <p:cNvSpPr/>
            <p:nvPr/>
          </p:nvSpPr>
          <p:spPr>
            <a:xfrm>
              <a:off x="355438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30" name="Google Shape;5230;p16"/>
            <p:cNvSpPr/>
            <p:nvPr/>
          </p:nvSpPr>
          <p:spPr>
            <a:xfrm>
              <a:off x="386891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31" name="Google Shape;5231;p16"/>
            <p:cNvSpPr/>
            <p:nvPr/>
          </p:nvSpPr>
          <p:spPr>
            <a:xfrm>
              <a:off x="355438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32" name="Google Shape;5232;p16"/>
            <p:cNvSpPr/>
            <p:nvPr/>
          </p:nvSpPr>
          <p:spPr>
            <a:xfrm>
              <a:off x="386891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33" name="Google Shape;5233;p16"/>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34" name="Google Shape;5234;p16"/>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35" name="Google Shape;5235;p16"/>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36" name="Google Shape;5236;p16"/>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37" name="Google Shape;5237;p16"/>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38" name="Google Shape;5238;p16"/>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39" name="Google Shape;5239;p16"/>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40" name="Google Shape;5240;p16"/>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41" name="Google Shape;5241;p16"/>
            <p:cNvSpPr/>
            <p:nvPr/>
          </p:nvSpPr>
          <p:spPr>
            <a:xfrm>
              <a:off x="371091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42" name="Google Shape;5242;p16"/>
            <p:cNvSpPr/>
            <p:nvPr/>
          </p:nvSpPr>
          <p:spPr>
            <a:xfrm>
              <a:off x="355438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43" name="Google Shape;5243;p16"/>
            <p:cNvSpPr/>
            <p:nvPr/>
          </p:nvSpPr>
          <p:spPr>
            <a:xfrm>
              <a:off x="386891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44" name="Google Shape;5244;p16"/>
            <p:cNvSpPr/>
            <p:nvPr/>
          </p:nvSpPr>
          <p:spPr>
            <a:xfrm>
              <a:off x="355438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45" name="Google Shape;5245;p16"/>
            <p:cNvSpPr/>
            <p:nvPr/>
          </p:nvSpPr>
          <p:spPr>
            <a:xfrm>
              <a:off x="386891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46" name="Google Shape;5246;p16"/>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47" name="Google Shape;5247;p16"/>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48" name="Google Shape;5248;p16"/>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49" name="Google Shape;5249;p16"/>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50" name="Google Shape;5250;p16"/>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51" name="Google Shape;5251;p16"/>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52" name="Google Shape;5252;p16"/>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53" name="Google Shape;5253;p16"/>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54" name="Google Shape;5254;p16"/>
            <p:cNvSpPr/>
            <p:nvPr/>
          </p:nvSpPr>
          <p:spPr>
            <a:xfrm>
              <a:off x="371091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55" name="Google Shape;5255;p16"/>
            <p:cNvSpPr/>
            <p:nvPr/>
          </p:nvSpPr>
          <p:spPr>
            <a:xfrm>
              <a:off x="355438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56" name="Google Shape;5256;p16"/>
            <p:cNvSpPr/>
            <p:nvPr/>
          </p:nvSpPr>
          <p:spPr>
            <a:xfrm>
              <a:off x="386891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57" name="Google Shape;5257;p16"/>
            <p:cNvSpPr/>
            <p:nvPr/>
          </p:nvSpPr>
          <p:spPr>
            <a:xfrm>
              <a:off x="355438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58" name="Google Shape;5258;p16"/>
            <p:cNvSpPr/>
            <p:nvPr/>
          </p:nvSpPr>
          <p:spPr>
            <a:xfrm>
              <a:off x="386891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59" name="Google Shape;5259;p16"/>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60" name="Google Shape;5260;p16"/>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61" name="Google Shape;5261;p16"/>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62" name="Google Shape;5262;p16"/>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63" name="Google Shape;5263;p16"/>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64" name="Google Shape;5264;p16"/>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65" name="Google Shape;5265;p16"/>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66" name="Google Shape;5266;p16"/>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67" name="Google Shape;5267;p16"/>
            <p:cNvSpPr/>
            <p:nvPr/>
          </p:nvSpPr>
          <p:spPr>
            <a:xfrm>
              <a:off x="371091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68" name="Google Shape;5268;p16"/>
            <p:cNvSpPr/>
            <p:nvPr/>
          </p:nvSpPr>
          <p:spPr>
            <a:xfrm>
              <a:off x="355438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69" name="Google Shape;5269;p16"/>
            <p:cNvSpPr/>
            <p:nvPr/>
          </p:nvSpPr>
          <p:spPr>
            <a:xfrm>
              <a:off x="386891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70" name="Google Shape;5270;p16"/>
            <p:cNvSpPr/>
            <p:nvPr/>
          </p:nvSpPr>
          <p:spPr>
            <a:xfrm>
              <a:off x="355438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71" name="Google Shape;5271;p16"/>
            <p:cNvSpPr/>
            <p:nvPr/>
          </p:nvSpPr>
          <p:spPr>
            <a:xfrm>
              <a:off x="386891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72" name="Google Shape;5272;p16"/>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73" name="Google Shape;5273;p16"/>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74" name="Google Shape;5274;p16"/>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75" name="Google Shape;5275;p16"/>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76" name="Google Shape;5276;p16"/>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77" name="Google Shape;5277;p16"/>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78" name="Google Shape;5278;p16"/>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79" name="Google Shape;5279;p16"/>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0" name="Google Shape;5280;p16"/>
            <p:cNvSpPr/>
            <p:nvPr/>
          </p:nvSpPr>
          <p:spPr>
            <a:xfrm>
              <a:off x="371091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1" name="Google Shape;5281;p16"/>
            <p:cNvSpPr/>
            <p:nvPr/>
          </p:nvSpPr>
          <p:spPr>
            <a:xfrm>
              <a:off x="355438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2" name="Google Shape;5282;p16"/>
            <p:cNvSpPr/>
            <p:nvPr/>
          </p:nvSpPr>
          <p:spPr>
            <a:xfrm>
              <a:off x="386891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3" name="Google Shape;5283;p16"/>
            <p:cNvSpPr/>
            <p:nvPr/>
          </p:nvSpPr>
          <p:spPr>
            <a:xfrm>
              <a:off x="355438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4" name="Google Shape;5284;p16"/>
            <p:cNvSpPr/>
            <p:nvPr/>
          </p:nvSpPr>
          <p:spPr>
            <a:xfrm>
              <a:off x="386891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5" name="Google Shape;5285;p16"/>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6" name="Google Shape;5286;p16"/>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7" name="Google Shape;5287;p16"/>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8" name="Google Shape;5288;p16"/>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9" name="Google Shape;5289;p16"/>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0" name="Google Shape;5290;p16"/>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1" name="Google Shape;5291;p16"/>
            <p:cNvSpPr/>
            <p:nvPr/>
          </p:nvSpPr>
          <p:spPr>
            <a:xfrm>
              <a:off x="371091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2" name="Google Shape;5292;p16"/>
            <p:cNvSpPr/>
            <p:nvPr/>
          </p:nvSpPr>
          <p:spPr>
            <a:xfrm>
              <a:off x="355438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3" name="Google Shape;5293;p16"/>
            <p:cNvSpPr/>
            <p:nvPr/>
          </p:nvSpPr>
          <p:spPr>
            <a:xfrm>
              <a:off x="386891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4" name="Google Shape;5294;p16"/>
            <p:cNvSpPr/>
            <p:nvPr/>
          </p:nvSpPr>
          <p:spPr>
            <a:xfrm>
              <a:off x="355438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5" name="Google Shape;5295;p16"/>
            <p:cNvSpPr/>
            <p:nvPr/>
          </p:nvSpPr>
          <p:spPr>
            <a:xfrm>
              <a:off x="386891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6" name="Google Shape;5296;p16"/>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7" name="Google Shape;5297;p16"/>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8" name="Google Shape;5298;p16"/>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9" name="Google Shape;5299;p16"/>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0" name="Google Shape;5300;p16"/>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1" name="Google Shape;5301;p16"/>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2" name="Google Shape;5302;p16"/>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3" name="Google Shape;5303;p16"/>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4" name="Google Shape;5304;p16"/>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5" name="Google Shape;5305;p16"/>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6" name="Google Shape;5306;p16"/>
            <p:cNvSpPr/>
            <p:nvPr/>
          </p:nvSpPr>
          <p:spPr>
            <a:xfrm>
              <a:off x="30833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7" name="Google Shape;5307;p16"/>
            <p:cNvSpPr/>
            <p:nvPr/>
          </p:nvSpPr>
          <p:spPr>
            <a:xfrm>
              <a:off x="2926807"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8" name="Google Shape;5308;p16"/>
            <p:cNvSpPr/>
            <p:nvPr/>
          </p:nvSpPr>
          <p:spPr>
            <a:xfrm>
              <a:off x="324133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9" name="Google Shape;5309;p16"/>
            <p:cNvSpPr/>
            <p:nvPr/>
          </p:nvSpPr>
          <p:spPr>
            <a:xfrm>
              <a:off x="2926807"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0" name="Google Shape;5310;p16"/>
            <p:cNvSpPr/>
            <p:nvPr/>
          </p:nvSpPr>
          <p:spPr>
            <a:xfrm>
              <a:off x="324133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1" name="Google Shape;5311;p16"/>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2" name="Google Shape;5312;p16"/>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3" name="Google Shape;5313;p16"/>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4" name="Google Shape;5314;p16"/>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5" name="Google Shape;5315;p16"/>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6" name="Google Shape;5316;p16"/>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7" name="Google Shape;5317;p16"/>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8" name="Google Shape;5318;p16"/>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9" name="Google Shape;5319;p16"/>
            <p:cNvSpPr/>
            <p:nvPr/>
          </p:nvSpPr>
          <p:spPr>
            <a:xfrm>
              <a:off x="30833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0" name="Google Shape;5320;p16"/>
            <p:cNvSpPr/>
            <p:nvPr/>
          </p:nvSpPr>
          <p:spPr>
            <a:xfrm>
              <a:off x="2926807"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1" name="Google Shape;5321;p16"/>
            <p:cNvSpPr/>
            <p:nvPr/>
          </p:nvSpPr>
          <p:spPr>
            <a:xfrm>
              <a:off x="324133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2" name="Google Shape;5322;p16"/>
            <p:cNvSpPr/>
            <p:nvPr/>
          </p:nvSpPr>
          <p:spPr>
            <a:xfrm>
              <a:off x="2926807"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3" name="Google Shape;5323;p16"/>
            <p:cNvSpPr/>
            <p:nvPr/>
          </p:nvSpPr>
          <p:spPr>
            <a:xfrm>
              <a:off x="324133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4" name="Google Shape;5324;p16"/>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5" name="Google Shape;5325;p16"/>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6" name="Google Shape;5326;p16"/>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7" name="Google Shape;5327;p16"/>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8" name="Google Shape;5328;p16"/>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9" name="Google Shape;5329;p16"/>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0" name="Google Shape;5330;p16"/>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1" name="Google Shape;5331;p16"/>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2" name="Google Shape;5332;p16"/>
            <p:cNvSpPr/>
            <p:nvPr/>
          </p:nvSpPr>
          <p:spPr>
            <a:xfrm>
              <a:off x="30833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3" name="Google Shape;5333;p16"/>
            <p:cNvSpPr/>
            <p:nvPr/>
          </p:nvSpPr>
          <p:spPr>
            <a:xfrm>
              <a:off x="2926807"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4" name="Google Shape;5334;p16"/>
            <p:cNvSpPr/>
            <p:nvPr/>
          </p:nvSpPr>
          <p:spPr>
            <a:xfrm>
              <a:off x="324133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5" name="Google Shape;5335;p16"/>
            <p:cNvSpPr/>
            <p:nvPr/>
          </p:nvSpPr>
          <p:spPr>
            <a:xfrm>
              <a:off x="2926807"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6" name="Google Shape;5336;p16"/>
            <p:cNvSpPr/>
            <p:nvPr/>
          </p:nvSpPr>
          <p:spPr>
            <a:xfrm>
              <a:off x="324133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7" name="Google Shape;5337;p16"/>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8" name="Google Shape;5338;p16"/>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9" name="Google Shape;5339;p16"/>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0" name="Google Shape;5340;p16"/>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1" name="Google Shape;5341;p16"/>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2" name="Google Shape;5342;p16"/>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3" name="Google Shape;5343;p16"/>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4" name="Google Shape;5344;p16"/>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5" name="Google Shape;5345;p16"/>
            <p:cNvSpPr/>
            <p:nvPr/>
          </p:nvSpPr>
          <p:spPr>
            <a:xfrm>
              <a:off x="30833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6" name="Google Shape;5346;p16"/>
            <p:cNvSpPr/>
            <p:nvPr/>
          </p:nvSpPr>
          <p:spPr>
            <a:xfrm>
              <a:off x="2926807"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7" name="Google Shape;5347;p16"/>
            <p:cNvSpPr/>
            <p:nvPr/>
          </p:nvSpPr>
          <p:spPr>
            <a:xfrm>
              <a:off x="324133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8" name="Google Shape;5348;p16"/>
            <p:cNvSpPr/>
            <p:nvPr/>
          </p:nvSpPr>
          <p:spPr>
            <a:xfrm>
              <a:off x="2926807"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9" name="Google Shape;5349;p16"/>
            <p:cNvSpPr/>
            <p:nvPr/>
          </p:nvSpPr>
          <p:spPr>
            <a:xfrm>
              <a:off x="324133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0" name="Google Shape;5350;p16"/>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1" name="Google Shape;5351;p16"/>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2" name="Google Shape;5352;p16"/>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3" name="Google Shape;5353;p16"/>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4" name="Google Shape;5354;p16"/>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5" name="Google Shape;5355;p16"/>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6" name="Google Shape;5356;p16"/>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7" name="Google Shape;5357;p16"/>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8" name="Google Shape;5358;p16"/>
            <p:cNvSpPr/>
            <p:nvPr/>
          </p:nvSpPr>
          <p:spPr>
            <a:xfrm>
              <a:off x="30833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9" name="Google Shape;5359;p16"/>
            <p:cNvSpPr/>
            <p:nvPr/>
          </p:nvSpPr>
          <p:spPr>
            <a:xfrm>
              <a:off x="2926807"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0" name="Google Shape;5360;p16"/>
            <p:cNvSpPr/>
            <p:nvPr/>
          </p:nvSpPr>
          <p:spPr>
            <a:xfrm>
              <a:off x="324133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1" name="Google Shape;5361;p16"/>
            <p:cNvSpPr/>
            <p:nvPr/>
          </p:nvSpPr>
          <p:spPr>
            <a:xfrm>
              <a:off x="2926807"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2" name="Google Shape;5362;p16"/>
            <p:cNvSpPr/>
            <p:nvPr/>
          </p:nvSpPr>
          <p:spPr>
            <a:xfrm>
              <a:off x="324133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3" name="Google Shape;5363;p16"/>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4" name="Google Shape;5364;p16"/>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5" name="Google Shape;5365;p16"/>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6" name="Google Shape;5366;p16"/>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7" name="Google Shape;5367;p16"/>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8" name="Google Shape;5368;p16"/>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9" name="Google Shape;5369;p16"/>
            <p:cNvSpPr/>
            <p:nvPr/>
          </p:nvSpPr>
          <p:spPr>
            <a:xfrm>
              <a:off x="30833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0" name="Google Shape;5370;p16"/>
            <p:cNvSpPr/>
            <p:nvPr/>
          </p:nvSpPr>
          <p:spPr>
            <a:xfrm>
              <a:off x="2926807"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1" name="Google Shape;5371;p16"/>
            <p:cNvSpPr/>
            <p:nvPr/>
          </p:nvSpPr>
          <p:spPr>
            <a:xfrm>
              <a:off x="324133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2" name="Google Shape;5372;p16"/>
            <p:cNvSpPr/>
            <p:nvPr/>
          </p:nvSpPr>
          <p:spPr>
            <a:xfrm>
              <a:off x="2926807"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3" name="Google Shape;5373;p16"/>
            <p:cNvSpPr/>
            <p:nvPr/>
          </p:nvSpPr>
          <p:spPr>
            <a:xfrm>
              <a:off x="324133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4" name="Google Shape;5374;p16"/>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5" name="Google Shape;5375;p16"/>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6" name="Google Shape;5376;p16"/>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7" name="Google Shape;5377;p16"/>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8" name="Google Shape;5378;p16"/>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9" name="Google Shape;5379;p16"/>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0" name="Google Shape;5380;p16"/>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1" name="Google Shape;5381;p16"/>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2" name="Google Shape;5382;p16"/>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3" name="Google Shape;5383;p16"/>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4" name="Google Shape;5384;p16"/>
            <p:cNvSpPr/>
            <p:nvPr/>
          </p:nvSpPr>
          <p:spPr>
            <a:xfrm>
              <a:off x="2457228"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5" name="Google Shape;5385;p16"/>
            <p:cNvSpPr/>
            <p:nvPr/>
          </p:nvSpPr>
          <p:spPr>
            <a:xfrm>
              <a:off x="2299227"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6" name="Google Shape;5386;p16"/>
            <p:cNvSpPr/>
            <p:nvPr/>
          </p:nvSpPr>
          <p:spPr>
            <a:xfrm>
              <a:off x="2613754"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7" name="Google Shape;5387;p16"/>
            <p:cNvSpPr/>
            <p:nvPr/>
          </p:nvSpPr>
          <p:spPr>
            <a:xfrm>
              <a:off x="2299227"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8" name="Google Shape;5388;p16"/>
            <p:cNvSpPr/>
            <p:nvPr/>
          </p:nvSpPr>
          <p:spPr>
            <a:xfrm>
              <a:off x="2613754"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9" name="Google Shape;5389;p16"/>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0" name="Google Shape;5390;p16"/>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1" name="Google Shape;5391;p16"/>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2" name="Google Shape;5392;p16"/>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3" name="Google Shape;5393;p16"/>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4" name="Google Shape;5394;p16"/>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5" name="Google Shape;5395;p16"/>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6" name="Google Shape;5396;p16"/>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7" name="Google Shape;5397;p16"/>
            <p:cNvSpPr/>
            <p:nvPr/>
          </p:nvSpPr>
          <p:spPr>
            <a:xfrm>
              <a:off x="2457228"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4" y="595"/>
                    <a:pt x="774" y="381"/>
                  </a:cubicBezTo>
                  <a:cubicBezTo>
                    <a:pt x="774"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8" name="Google Shape;5398;p16"/>
            <p:cNvSpPr/>
            <p:nvPr/>
          </p:nvSpPr>
          <p:spPr>
            <a:xfrm>
              <a:off x="2299227"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9" name="Google Shape;5399;p16"/>
            <p:cNvSpPr/>
            <p:nvPr/>
          </p:nvSpPr>
          <p:spPr>
            <a:xfrm>
              <a:off x="2613754"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0" name="Google Shape;5400;p16"/>
            <p:cNvSpPr/>
            <p:nvPr/>
          </p:nvSpPr>
          <p:spPr>
            <a:xfrm>
              <a:off x="2299227"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1" name="Google Shape;5401;p16"/>
            <p:cNvSpPr/>
            <p:nvPr/>
          </p:nvSpPr>
          <p:spPr>
            <a:xfrm>
              <a:off x="2613754"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2" name="Google Shape;5402;p16"/>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3" name="Google Shape;5403;p16"/>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4" name="Google Shape;5404;p16"/>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5" name="Google Shape;5405;p16"/>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6" name="Google Shape;5406;p16"/>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7" name="Google Shape;5407;p16"/>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8" name="Google Shape;5408;p16"/>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9" name="Google Shape;5409;p16"/>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0" name="Google Shape;5410;p16"/>
            <p:cNvSpPr/>
            <p:nvPr/>
          </p:nvSpPr>
          <p:spPr>
            <a:xfrm>
              <a:off x="2457228"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1" name="Google Shape;5411;p16"/>
            <p:cNvSpPr/>
            <p:nvPr/>
          </p:nvSpPr>
          <p:spPr>
            <a:xfrm>
              <a:off x="2299227"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2" name="Google Shape;5412;p16"/>
            <p:cNvSpPr/>
            <p:nvPr/>
          </p:nvSpPr>
          <p:spPr>
            <a:xfrm>
              <a:off x="2613754"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3" name="Google Shape;5413;p16"/>
            <p:cNvSpPr/>
            <p:nvPr/>
          </p:nvSpPr>
          <p:spPr>
            <a:xfrm>
              <a:off x="2299227"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4" name="Google Shape;5414;p16"/>
            <p:cNvSpPr/>
            <p:nvPr/>
          </p:nvSpPr>
          <p:spPr>
            <a:xfrm>
              <a:off x="2613754"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5" name="Google Shape;5415;p16"/>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6" name="Google Shape;5416;p16"/>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7" name="Google Shape;5417;p16"/>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8" name="Google Shape;5418;p16"/>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9" name="Google Shape;5419;p16"/>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0" name="Google Shape;5420;p16"/>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1" name="Google Shape;5421;p16"/>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2" name="Google Shape;5422;p16"/>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3" name="Google Shape;5423;p16"/>
            <p:cNvSpPr/>
            <p:nvPr/>
          </p:nvSpPr>
          <p:spPr>
            <a:xfrm>
              <a:off x="2457228"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4" name="Google Shape;5424;p16"/>
            <p:cNvSpPr/>
            <p:nvPr/>
          </p:nvSpPr>
          <p:spPr>
            <a:xfrm>
              <a:off x="2299227"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5" name="Google Shape;5425;p16"/>
            <p:cNvSpPr/>
            <p:nvPr/>
          </p:nvSpPr>
          <p:spPr>
            <a:xfrm>
              <a:off x="2613754"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6" name="Google Shape;5426;p16"/>
            <p:cNvSpPr/>
            <p:nvPr/>
          </p:nvSpPr>
          <p:spPr>
            <a:xfrm>
              <a:off x="2299227"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7" name="Google Shape;5427;p16"/>
            <p:cNvSpPr/>
            <p:nvPr/>
          </p:nvSpPr>
          <p:spPr>
            <a:xfrm>
              <a:off x="2613754"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8" name="Google Shape;5428;p16"/>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9" name="Google Shape;5429;p16"/>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0" name="Google Shape;5430;p16"/>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1" name="Google Shape;5431;p16"/>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2" name="Google Shape;5432;p16"/>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3" name="Google Shape;5433;p16"/>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4" name="Google Shape;5434;p16"/>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5" name="Google Shape;5435;p16"/>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6" name="Google Shape;5436;p16"/>
            <p:cNvSpPr/>
            <p:nvPr/>
          </p:nvSpPr>
          <p:spPr>
            <a:xfrm>
              <a:off x="2457228"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7" name="Google Shape;5437;p16"/>
            <p:cNvSpPr/>
            <p:nvPr/>
          </p:nvSpPr>
          <p:spPr>
            <a:xfrm>
              <a:off x="2299227"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8" name="Google Shape;5438;p16"/>
            <p:cNvSpPr/>
            <p:nvPr/>
          </p:nvSpPr>
          <p:spPr>
            <a:xfrm>
              <a:off x="2613754"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9" name="Google Shape;5439;p16"/>
            <p:cNvSpPr/>
            <p:nvPr/>
          </p:nvSpPr>
          <p:spPr>
            <a:xfrm>
              <a:off x="2299227"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0" name="Google Shape;5440;p16"/>
            <p:cNvSpPr/>
            <p:nvPr/>
          </p:nvSpPr>
          <p:spPr>
            <a:xfrm>
              <a:off x="2613754"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1" name="Google Shape;5441;p16"/>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2" name="Google Shape;5442;p16"/>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3" name="Google Shape;5443;p16"/>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4" name="Google Shape;5444;p16"/>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5" name="Google Shape;5445;p16"/>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6" name="Google Shape;5446;p16"/>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7" name="Google Shape;5447;p16"/>
            <p:cNvSpPr/>
            <p:nvPr/>
          </p:nvSpPr>
          <p:spPr>
            <a:xfrm>
              <a:off x="2457228"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8" name="Google Shape;5448;p16"/>
            <p:cNvSpPr/>
            <p:nvPr/>
          </p:nvSpPr>
          <p:spPr>
            <a:xfrm>
              <a:off x="2299227"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9" name="Google Shape;5449;p16"/>
            <p:cNvSpPr/>
            <p:nvPr/>
          </p:nvSpPr>
          <p:spPr>
            <a:xfrm>
              <a:off x="2613754"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0" name="Google Shape;5450;p16"/>
            <p:cNvSpPr/>
            <p:nvPr/>
          </p:nvSpPr>
          <p:spPr>
            <a:xfrm>
              <a:off x="2299227"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1" name="Google Shape;5451;p16"/>
            <p:cNvSpPr/>
            <p:nvPr/>
          </p:nvSpPr>
          <p:spPr>
            <a:xfrm>
              <a:off x="2613754"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2" name="Google Shape;5452;p16"/>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3" name="Google Shape;5453;p16"/>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4" name="Google Shape;5454;p16"/>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5" name="Google Shape;5455;p16"/>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6" name="Google Shape;5456;p16"/>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7" name="Google Shape;5457;p16"/>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8" name="Google Shape;5458;p16"/>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9" name="Google Shape;5459;p16"/>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0" name="Google Shape;5460;p16"/>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1" name="Google Shape;5461;p16"/>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2" name="Google Shape;5462;p16"/>
            <p:cNvSpPr/>
            <p:nvPr/>
          </p:nvSpPr>
          <p:spPr>
            <a:xfrm>
              <a:off x="1829647"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3" name="Google Shape;5463;p16"/>
            <p:cNvSpPr/>
            <p:nvPr/>
          </p:nvSpPr>
          <p:spPr>
            <a:xfrm>
              <a:off x="167312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4" name="Google Shape;5464;p16"/>
            <p:cNvSpPr/>
            <p:nvPr/>
          </p:nvSpPr>
          <p:spPr>
            <a:xfrm>
              <a:off x="1984699"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5" name="Google Shape;5465;p16"/>
            <p:cNvSpPr/>
            <p:nvPr/>
          </p:nvSpPr>
          <p:spPr>
            <a:xfrm>
              <a:off x="167312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6" name="Google Shape;5466;p16"/>
            <p:cNvSpPr/>
            <p:nvPr/>
          </p:nvSpPr>
          <p:spPr>
            <a:xfrm>
              <a:off x="1984699"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7" name="Google Shape;5467;p16"/>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8" name="Google Shape;5468;p16"/>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9" name="Google Shape;5469;p16"/>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0" name="Google Shape;5470;p16"/>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1" name="Google Shape;5471;p16"/>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2" name="Google Shape;5472;p16"/>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3" name="Google Shape;5473;p16"/>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4" name="Google Shape;5474;p16"/>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5" name="Google Shape;5475;p16"/>
            <p:cNvSpPr/>
            <p:nvPr/>
          </p:nvSpPr>
          <p:spPr>
            <a:xfrm>
              <a:off x="1829647"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6" name="Google Shape;5476;p16"/>
            <p:cNvSpPr/>
            <p:nvPr/>
          </p:nvSpPr>
          <p:spPr>
            <a:xfrm>
              <a:off x="167312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7" name="Google Shape;5477;p16"/>
            <p:cNvSpPr/>
            <p:nvPr/>
          </p:nvSpPr>
          <p:spPr>
            <a:xfrm>
              <a:off x="1984699"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8" name="Google Shape;5478;p16"/>
            <p:cNvSpPr/>
            <p:nvPr/>
          </p:nvSpPr>
          <p:spPr>
            <a:xfrm>
              <a:off x="167312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9" name="Google Shape;5479;p16"/>
            <p:cNvSpPr/>
            <p:nvPr/>
          </p:nvSpPr>
          <p:spPr>
            <a:xfrm>
              <a:off x="1984699"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0" name="Google Shape;5480;p16"/>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1" name="Google Shape;5481;p16"/>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2" name="Google Shape;5482;p16"/>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3" name="Google Shape;5483;p16"/>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4" name="Google Shape;5484;p16"/>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5" name="Google Shape;5485;p16"/>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6" name="Google Shape;5486;p16"/>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7" name="Google Shape;5487;p16"/>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8" name="Google Shape;5488;p16"/>
            <p:cNvSpPr/>
            <p:nvPr/>
          </p:nvSpPr>
          <p:spPr>
            <a:xfrm>
              <a:off x="1829647"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9" name="Google Shape;5489;p16"/>
            <p:cNvSpPr/>
            <p:nvPr/>
          </p:nvSpPr>
          <p:spPr>
            <a:xfrm>
              <a:off x="167312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0" name="Google Shape;5490;p16"/>
            <p:cNvSpPr/>
            <p:nvPr/>
          </p:nvSpPr>
          <p:spPr>
            <a:xfrm>
              <a:off x="1984699"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1" name="Google Shape;5491;p16"/>
            <p:cNvSpPr/>
            <p:nvPr/>
          </p:nvSpPr>
          <p:spPr>
            <a:xfrm>
              <a:off x="167312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2" name="Google Shape;5492;p16"/>
            <p:cNvSpPr/>
            <p:nvPr/>
          </p:nvSpPr>
          <p:spPr>
            <a:xfrm>
              <a:off x="1984699"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3" name="Google Shape;5493;p16"/>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4" name="Google Shape;5494;p16"/>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5" name="Google Shape;5495;p16"/>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6" name="Google Shape;5496;p16"/>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7" name="Google Shape;5497;p16"/>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8" name="Google Shape;5498;p16"/>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9" name="Google Shape;5499;p16"/>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0" name="Google Shape;5500;p16"/>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1" name="Google Shape;5501;p16"/>
            <p:cNvSpPr/>
            <p:nvPr/>
          </p:nvSpPr>
          <p:spPr>
            <a:xfrm>
              <a:off x="1829647"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2" name="Google Shape;5502;p16"/>
            <p:cNvSpPr/>
            <p:nvPr/>
          </p:nvSpPr>
          <p:spPr>
            <a:xfrm>
              <a:off x="167312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3" name="Google Shape;5503;p16"/>
            <p:cNvSpPr/>
            <p:nvPr/>
          </p:nvSpPr>
          <p:spPr>
            <a:xfrm>
              <a:off x="1984699"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4" name="Google Shape;5504;p16"/>
            <p:cNvSpPr/>
            <p:nvPr/>
          </p:nvSpPr>
          <p:spPr>
            <a:xfrm>
              <a:off x="167312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5" name="Google Shape;5505;p16"/>
            <p:cNvSpPr/>
            <p:nvPr/>
          </p:nvSpPr>
          <p:spPr>
            <a:xfrm>
              <a:off x="1984699"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6" name="Google Shape;5506;p16"/>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7" name="Google Shape;5507;p16"/>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8" name="Google Shape;5508;p16"/>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9" name="Google Shape;5509;p16"/>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0" name="Google Shape;5510;p16"/>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1" name="Google Shape;5511;p16"/>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2" name="Google Shape;5512;p16"/>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3" name="Google Shape;5513;p16"/>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4" name="Google Shape;5514;p16"/>
            <p:cNvSpPr/>
            <p:nvPr/>
          </p:nvSpPr>
          <p:spPr>
            <a:xfrm>
              <a:off x="1829647"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5" name="Google Shape;5515;p16"/>
            <p:cNvSpPr/>
            <p:nvPr/>
          </p:nvSpPr>
          <p:spPr>
            <a:xfrm>
              <a:off x="167312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6" name="Google Shape;5516;p16"/>
            <p:cNvSpPr/>
            <p:nvPr/>
          </p:nvSpPr>
          <p:spPr>
            <a:xfrm>
              <a:off x="1984699"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7" name="Google Shape;5517;p16"/>
            <p:cNvSpPr/>
            <p:nvPr/>
          </p:nvSpPr>
          <p:spPr>
            <a:xfrm>
              <a:off x="167312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8" name="Google Shape;5518;p16"/>
            <p:cNvSpPr/>
            <p:nvPr/>
          </p:nvSpPr>
          <p:spPr>
            <a:xfrm>
              <a:off x="1984699"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9" name="Google Shape;5519;p16"/>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0" name="Google Shape;5520;p16"/>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1" name="Google Shape;5521;p16"/>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2" name="Google Shape;5522;p16"/>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3" name="Google Shape;5523;p16"/>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4" name="Google Shape;5524;p16"/>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5" name="Google Shape;5525;p16"/>
            <p:cNvSpPr/>
            <p:nvPr/>
          </p:nvSpPr>
          <p:spPr>
            <a:xfrm>
              <a:off x="1829647"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6" name="Google Shape;5526;p16"/>
            <p:cNvSpPr/>
            <p:nvPr/>
          </p:nvSpPr>
          <p:spPr>
            <a:xfrm>
              <a:off x="167312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7" name="Google Shape;5527;p16"/>
            <p:cNvSpPr/>
            <p:nvPr/>
          </p:nvSpPr>
          <p:spPr>
            <a:xfrm>
              <a:off x="1984699"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8" name="Google Shape;5528;p16"/>
            <p:cNvSpPr/>
            <p:nvPr/>
          </p:nvSpPr>
          <p:spPr>
            <a:xfrm>
              <a:off x="167312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9" name="Google Shape;5529;p16"/>
            <p:cNvSpPr/>
            <p:nvPr/>
          </p:nvSpPr>
          <p:spPr>
            <a:xfrm>
              <a:off x="1984699"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0" name="Google Shape;5530;p16"/>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1" name="Google Shape;5531;p16"/>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2" name="Google Shape;5532;p16"/>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3" name="Google Shape;5533;p16"/>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4" name="Google Shape;5534;p16"/>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5" name="Google Shape;5535;p16"/>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6" name="Google Shape;5536;p16"/>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7" name="Google Shape;5537;p16"/>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8" name="Google Shape;5538;p16"/>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9" name="Google Shape;5539;p16"/>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40" name="Google Shape;5540;p16"/>
            <p:cNvSpPr/>
            <p:nvPr/>
          </p:nvSpPr>
          <p:spPr>
            <a:xfrm>
              <a:off x="1200715" y="35152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41" name="Google Shape;5541;p16"/>
            <p:cNvSpPr/>
            <p:nvPr/>
          </p:nvSpPr>
          <p:spPr>
            <a:xfrm>
              <a:off x="1045663"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42" name="Google Shape;5542;p16"/>
            <p:cNvSpPr/>
            <p:nvPr/>
          </p:nvSpPr>
          <p:spPr>
            <a:xfrm>
              <a:off x="1357241" y="50657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43" name="Google Shape;5543;p16"/>
            <p:cNvSpPr/>
            <p:nvPr/>
          </p:nvSpPr>
          <p:spPr>
            <a:xfrm>
              <a:off x="1045663"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44" name="Google Shape;5544;p16"/>
            <p:cNvSpPr/>
            <p:nvPr/>
          </p:nvSpPr>
          <p:spPr>
            <a:xfrm>
              <a:off x="1357241" y="19352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45" name="Google Shape;5545;p16"/>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46" name="Google Shape;5546;p16"/>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47" name="Google Shape;5547;p16"/>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48" name="Google Shape;5548;p16"/>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49" name="Google Shape;5549;p16"/>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50" name="Google Shape;5550;p16"/>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51" name="Google Shape;5551;p16"/>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52" name="Google Shape;5552;p16"/>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53" name="Google Shape;5553;p16"/>
            <p:cNvSpPr/>
            <p:nvPr/>
          </p:nvSpPr>
          <p:spPr>
            <a:xfrm>
              <a:off x="1200715" y="979106"/>
              <a:ext cx="95096" cy="95218"/>
            </a:xfrm>
            <a:custGeom>
              <a:avLst/>
              <a:gdLst/>
              <a:ahLst/>
              <a:cxnLst/>
              <a:rect l="l" t="t" r="r" b="b"/>
              <a:pathLst>
                <a:path w="774" h="775" extrusionOk="0">
                  <a:moveTo>
                    <a:pt x="381" y="0"/>
                  </a:moveTo>
                  <a:cubicBezTo>
                    <a:pt x="179" y="0"/>
                    <a:pt x="0" y="167"/>
                    <a:pt x="0" y="381"/>
                  </a:cubicBezTo>
                  <a:cubicBezTo>
                    <a:pt x="0" y="595"/>
                    <a:pt x="179" y="774"/>
                    <a:pt x="381" y="774"/>
                  </a:cubicBezTo>
                  <a:cubicBezTo>
                    <a:pt x="595" y="774"/>
                    <a:pt x="774" y="595"/>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54" name="Google Shape;5554;p16"/>
            <p:cNvSpPr/>
            <p:nvPr/>
          </p:nvSpPr>
          <p:spPr>
            <a:xfrm>
              <a:off x="1045663"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55" name="Google Shape;5555;p16"/>
            <p:cNvSpPr/>
            <p:nvPr/>
          </p:nvSpPr>
          <p:spPr>
            <a:xfrm>
              <a:off x="1357241" y="1135632"/>
              <a:ext cx="95096" cy="95096"/>
            </a:xfrm>
            <a:custGeom>
              <a:avLst/>
              <a:gdLst/>
              <a:ahLst/>
              <a:cxnLst/>
              <a:rect l="l" t="t" r="r" b="b"/>
              <a:pathLst>
                <a:path w="774" h="774" extrusionOk="0">
                  <a:moveTo>
                    <a:pt x="393" y="0"/>
                  </a:moveTo>
                  <a:cubicBezTo>
                    <a:pt x="179" y="0"/>
                    <a:pt x="0" y="179"/>
                    <a:pt x="0" y="393"/>
                  </a:cubicBezTo>
                  <a:cubicBezTo>
                    <a:pt x="0" y="595"/>
                    <a:pt x="179" y="774"/>
                    <a:pt x="393" y="774"/>
                  </a:cubicBezTo>
                  <a:cubicBezTo>
                    <a:pt x="607" y="774"/>
                    <a:pt x="774" y="595"/>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56" name="Google Shape;5556;p16"/>
            <p:cNvSpPr/>
            <p:nvPr/>
          </p:nvSpPr>
          <p:spPr>
            <a:xfrm>
              <a:off x="1045663"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57" name="Google Shape;5557;p16"/>
            <p:cNvSpPr/>
            <p:nvPr/>
          </p:nvSpPr>
          <p:spPr>
            <a:xfrm>
              <a:off x="1357241" y="821105"/>
              <a:ext cx="95096" cy="95218"/>
            </a:xfrm>
            <a:custGeom>
              <a:avLst/>
              <a:gdLst/>
              <a:ahLst/>
              <a:cxnLst/>
              <a:rect l="l" t="t" r="r" b="b"/>
              <a:pathLst>
                <a:path w="774" h="775" extrusionOk="0">
                  <a:moveTo>
                    <a:pt x="393" y="0"/>
                  </a:moveTo>
                  <a:cubicBezTo>
                    <a:pt x="179" y="0"/>
                    <a:pt x="0" y="179"/>
                    <a:pt x="0" y="393"/>
                  </a:cubicBezTo>
                  <a:cubicBezTo>
                    <a:pt x="0" y="596"/>
                    <a:pt x="179" y="774"/>
                    <a:pt x="393" y="774"/>
                  </a:cubicBezTo>
                  <a:cubicBezTo>
                    <a:pt x="607" y="774"/>
                    <a:pt x="774" y="596"/>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58" name="Google Shape;5558;p16"/>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59" name="Google Shape;5559;p16"/>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60" name="Google Shape;5560;p16"/>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61" name="Google Shape;5561;p16"/>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62" name="Google Shape;5562;p16"/>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63" name="Google Shape;5563;p16"/>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64" name="Google Shape;5564;p16"/>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65" name="Google Shape;5565;p16"/>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66" name="Google Shape;5566;p16"/>
            <p:cNvSpPr/>
            <p:nvPr/>
          </p:nvSpPr>
          <p:spPr>
            <a:xfrm>
              <a:off x="1200715" y="1605089"/>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67" name="Google Shape;5567;p16"/>
            <p:cNvSpPr/>
            <p:nvPr/>
          </p:nvSpPr>
          <p:spPr>
            <a:xfrm>
              <a:off x="1045663"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68" name="Google Shape;5568;p16"/>
            <p:cNvSpPr/>
            <p:nvPr/>
          </p:nvSpPr>
          <p:spPr>
            <a:xfrm>
              <a:off x="1357241" y="1763090"/>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69" name="Google Shape;5569;p16"/>
            <p:cNvSpPr/>
            <p:nvPr/>
          </p:nvSpPr>
          <p:spPr>
            <a:xfrm>
              <a:off x="1045663"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70" name="Google Shape;5570;p16"/>
            <p:cNvSpPr/>
            <p:nvPr/>
          </p:nvSpPr>
          <p:spPr>
            <a:xfrm>
              <a:off x="1357241" y="1448685"/>
              <a:ext cx="95096" cy="95096"/>
            </a:xfrm>
            <a:custGeom>
              <a:avLst/>
              <a:gdLst/>
              <a:ahLst/>
              <a:cxnLst/>
              <a:rect l="l" t="t" r="r" b="b"/>
              <a:pathLst>
                <a:path w="774" h="774"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71" name="Google Shape;5571;p16"/>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72" name="Google Shape;5572;p16"/>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73" name="Google Shape;5573;p16"/>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74" name="Google Shape;5574;p16"/>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75" name="Google Shape;5575;p16"/>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76" name="Google Shape;5576;p16"/>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77" name="Google Shape;5577;p16"/>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78" name="Google Shape;5578;p16"/>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79" name="Google Shape;5579;p16"/>
            <p:cNvSpPr/>
            <p:nvPr/>
          </p:nvSpPr>
          <p:spPr>
            <a:xfrm>
              <a:off x="1200715" y="2232670"/>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80" name="Google Shape;5580;p16"/>
            <p:cNvSpPr/>
            <p:nvPr/>
          </p:nvSpPr>
          <p:spPr>
            <a:xfrm>
              <a:off x="1045663"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81" name="Google Shape;5581;p16"/>
            <p:cNvSpPr/>
            <p:nvPr/>
          </p:nvSpPr>
          <p:spPr>
            <a:xfrm>
              <a:off x="1357241" y="2389196"/>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82" name="Google Shape;5582;p16"/>
            <p:cNvSpPr/>
            <p:nvPr/>
          </p:nvSpPr>
          <p:spPr>
            <a:xfrm>
              <a:off x="1045663"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83" name="Google Shape;5583;p16"/>
            <p:cNvSpPr/>
            <p:nvPr/>
          </p:nvSpPr>
          <p:spPr>
            <a:xfrm>
              <a:off x="1357241" y="2076143"/>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84" name="Google Shape;5584;p16"/>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85" name="Google Shape;5585;p16"/>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86" name="Google Shape;5586;p16"/>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87" name="Google Shape;5587;p16"/>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88" name="Google Shape;5588;p16"/>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89" name="Google Shape;5589;p16"/>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0" name="Google Shape;5590;p16"/>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1" name="Google Shape;5591;p16"/>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2" name="Google Shape;5592;p16"/>
            <p:cNvSpPr/>
            <p:nvPr/>
          </p:nvSpPr>
          <p:spPr>
            <a:xfrm>
              <a:off x="1200715" y="2860250"/>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3" name="Google Shape;5593;p16"/>
            <p:cNvSpPr/>
            <p:nvPr/>
          </p:nvSpPr>
          <p:spPr>
            <a:xfrm>
              <a:off x="1045663"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4" name="Google Shape;5594;p16"/>
            <p:cNvSpPr/>
            <p:nvPr/>
          </p:nvSpPr>
          <p:spPr>
            <a:xfrm>
              <a:off x="1357241" y="3016777"/>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5" name="Google Shape;5595;p16"/>
            <p:cNvSpPr/>
            <p:nvPr/>
          </p:nvSpPr>
          <p:spPr>
            <a:xfrm>
              <a:off x="1045663"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6" name="Google Shape;5596;p16"/>
            <p:cNvSpPr/>
            <p:nvPr/>
          </p:nvSpPr>
          <p:spPr>
            <a:xfrm>
              <a:off x="1357241" y="2705198"/>
              <a:ext cx="95096" cy="93744"/>
            </a:xfrm>
            <a:custGeom>
              <a:avLst/>
              <a:gdLst/>
              <a:ahLst/>
              <a:cxnLst/>
              <a:rect l="l" t="t" r="r" b="b"/>
              <a:pathLst>
                <a:path w="774" h="763" extrusionOk="0">
                  <a:moveTo>
                    <a:pt x="393" y="0"/>
                  </a:moveTo>
                  <a:cubicBezTo>
                    <a:pt x="179" y="0"/>
                    <a:pt x="0" y="167"/>
                    <a:pt x="0" y="381"/>
                  </a:cubicBezTo>
                  <a:cubicBezTo>
                    <a:pt x="0" y="596"/>
                    <a:pt x="179" y="762"/>
                    <a:pt x="393" y="762"/>
                  </a:cubicBezTo>
                  <a:cubicBezTo>
                    <a:pt x="607" y="762"/>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7" name="Google Shape;5597;p16"/>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8" name="Google Shape;5598;p16"/>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9" name="Google Shape;5599;p16"/>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0" name="Google Shape;5600;p16"/>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1" name="Google Shape;5601;p16"/>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2" name="Google Shape;5602;p16"/>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3" name="Google Shape;5603;p16"/>
            <p:cNvSpPr/>
            <p:nvPr/>
          </p:nvSpPr>
          <p:spPr>
            <a:xfrm>
              <a:off x="1200715" y="348930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4" name="Google Shape;5604;p16"/>
            <p:cNvSpPr/>
            <p:nvPr/>
          </p:nvSpPr>
          <p:spPr>
            <a:xfrm>
              <a:off x="1045663"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5" name="Google Shape;5605;p16"/>
            <p:cNvSpPr/>
            <p:nvPr/>
          </p:nvSpPr>
          <p:spPr>
            <a:xfrm>
              <a:off x="1357241" y="364435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6" name="Google Shape;5606;p16"/>
            <p:cNvSpPr/>
            <p:nvPr/>
          </p:nvSpPr>
          <p:spPr>
            <a:xfrm>
              <a:off x="1045663"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7" name="Google Shape;5607;p16"/>
            <p:cNvSpPr/>
            <p:nvPr/>
          </p:nvSpPr>
          <p:spPr>
            <a:xfrm>
              <a:off x="1357241" y="33313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8" name="Google Shape;5608;p16"/>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9" name="Google Shape;5609;p16"/>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0" name="Google Shape;5610;p16"/>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1" name="Google Shape;5611;p16"/>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2" name="Google Shape;5612;p16"/>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3" name="Google Shape;5613;p16"/>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4" name="Google Shape;5614;p16"/>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5" name="Google Shape;5615;p16"/>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6" name="Google Shape;5616;p16"/>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7" name="Google Shape;5617;p16"/>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8" name="Google Shape;5618;p16"/>
            <p:cNvSpPr/>
            <p:nvPr/>
          </p:nvSpPr>
          <p:spPr>
            <a:xfrm>
              <a:off x="5731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9" name="Google Shape;5619;p16"/>
            <p:cNvSpPr/>
            <p:nvPr/>
          </p:nvSpPr>
          <p:spPr>
            <a:xfrm>
              <a:off x="41660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0" name="Google Shape;5620;p16"/>
            <p:cNvSpPr/>
            <p:nvPr/>
          </p:nvSpPr>
          <p:spPr>
            <a:xfrm>
              <a:off x="73113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1" name="Google Shape;5621;p16"/>
            <p:cNvSpPr/>
            <p:nvPr/>
          </p:nvSpPr>
          <p:spPr>
            <a:xfrm>
              <a:off x="41660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2" name="Google Shape;5622;p16"/>
            <p:cNvSpPr/>
            <p:nvPr/>
          </p:nvSpPr>
          <p:spPr>
            <a:xfrm>
              <a:off x="73113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3" name="Google Shape;5623;p16"/>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4" name="Google Shape;5624;p16"/>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5" name="Google Shape;5625;p16"/>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6" name="Google Shape;5626;p16"/>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7" name="Google Shape;5627;p16"/>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8" name="Google Shape;5628;p16"/>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9" name="Google Shape;5629;p16"/>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0" name="Google Shape;5630;p16"/>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1" name="Google Shape;5631;p16"/>
            <p:cNvSpPr/>
            <p:nvPr/>
          </p:nvSpPr>
          <p:spPr>
            <a:xfrm>
              <a:off x="5731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2" name="Google Shape;5632;p16"/>
            <p:cNvSpPr/>
            <p:nvPr/>
          </p:nvSpPr>
          <p:spPr>
            <a:xfrm>
              <a:off x="41660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3" name="Google Shape;5633;p16"/>
            <p:cNvSpPr/>
            <p:nvPr/>
          </p:nvSpPr>
          <p:spPr>
            <a:xfrm>
              <a:off x="73113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4" name="Google Shape;5634;p16"/>
            <p:cNvSpPr/>
            <p:nvPr/>
          </p:nvSpPr>
          <p:spPr>
            <a:xfrm>
              <a:off x="41660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5" name="Google Shape;5635;p16"/>
            <p:cNvSpPr/>
            <p:nvPr/>
          </p:nvSpPr>
          <p:spPr>
            <a:xfrm>
              <a:off x="73113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6" name="Google Shape;5636;p16"/>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7" name="Google Shape;5637;p16"/>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8" name="Google Shape;5638;p16"/>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9" name="Google Shape;5639;p16"/>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0" name="Google Shape;5640;p16"/>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1" name="Google Shape;5641;p16"/>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2" name="Google Shape;5642;p16"/>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3" name="Google Shape;5643;p16"/>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4" name="Google Shape;5644;p16"/>
            <p:cNvSpPr/>
            <p:nvPr/>
          </p:nvSpPr>
          <p:spPr>
            <a:xfrm>
              <a:off x="5731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5" name="Google Shape;5645;p16"/>
            <p:cNvSpPr/>
            <p:nvPr/>
          </p:nvSpPr>
          <p:spPr>
            <a:xfrm>
              <a:off x="41660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6" name="Google Shape;5646;p16"/>
            <p:cNvSpPr/>
            <p:nvPr/>
          </p:nvSpPr>
          <p:spPr>
            <a:xfrm>
              <a:off x="73113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7" name="Google Shape;5647;p16"/>
            <p:cNvSpPr/>
            <p:nvPr/>
          </p:nvSpPr>
          <p:spPr>
            <a:xfrm>
              <a:off x="41660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8" name="Google Shape;5648;p16"/>
            <p:cNvSpPr/>
            <p:nvPr/>
          </p:nvSpPr>
          <p:spPr>
            <a:xfrm>
              <a:off x="73113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9" name="Google Shape;5649;p16"/>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0" name="Google Shape;5650;p16"/>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1" name="Google Shape;5651;p16"/>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2" name="Google Shape;5652;p16"/>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3" name="Google Shape;5653;p16"/>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4" name="Google Shape;5654;p16"/>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5" name="Google Shape;5655;p16"/>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6" name="Google Shape;5656;p16"/>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7" name="Google Shape;5657;p16"/>
            <p:cNvSpPr/>
            <p:nvPr/>
          </p:nvSpPr>
          <p:spPr>
            <a:xfrm>
              <a:off x="5731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8" name="Google Shape;5658;p16"/>
            <p:cNvSpPr/>
            <p:nvPr/>
          </p:nvSpPr>
          <p:spPr>
            <a:xfrm>
              <a:off x="41660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9" name="Google Shape;5659;p16"/>
            <p:cNvSpPr/>
            <p:nvPr/>
          </p:nvSpPr>
          <p:spPr>
            <a:xfrm>
              <a:off x="73113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0" name="Google Shape;5660;p16"/>
            <p:cNvSpPr/>
            <p:nvPr/>
          </p:nvSpPr>
          <p:spPr>
            <a:xfrm>
              <a:off x="41660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1" name="Google Shape;5661;p16"/>
            <p:cNvSpPr/>
            <p:nvPr/>
          </p:nvSpPr>
          <p:spPr>
            <a:xfrm>
              <a:off x="73113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2" name="Google Shape;5662;p16"/>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3" name="Google Shape;5663;p16"/>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4" name="Google Shape;5664;p16"/>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5" name="Google Shape;5665;p16"/>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6" name="Google Shape;5666;p16"/>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7" name="Google Shape;5667;p16"/>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8" name="Google Shape;5668;p16"/>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9" name="Google Shape;5669;p16"/>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0" name="Google Shape;5670;p16"/>
            <p:cNvSpPr/>
            <p:nvPr/>
          </p:nvSpPr>
          <p:spPr>
            <a:xfrm>
              <a:off x="5731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1" name="Google Shape;5671;p16"/>
            <p:cNvSpPr/>
            <p:nvPr/>
          </p:nvSpPr>
          <p:spPr>
            <a:xfrm>
              <a:off x="41660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2" name="Google Shape;5672;p16"/>
            <p:cNvSpPr/>
            <p:nvPr/>
          </p:nvSpPr>
          <p:spPr>
            <a:xfrm>
              <a:off x="73113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3" name="Google Shape;5673;p16"/>
            <p:cNvSpPr/>
            <p:nvPr/>
          </p:nvSpPr>
          <p:spPr>
            <a:xfrm>
              <a:off x="41660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4" name="Google Shape;5674;p16"/>
            <p:cNvSpPr/>
            <p:nvPr/>
          </p:nvSpPr>
          <p:spPr>
            <a:xfrm>
              <a:off x="73113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5" name="Google Shape;5675;p16"/>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6" name="Google Shape;5676;p16"/>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7" name="Google Shape;5677;p16"/>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8" name="Google Shape;5678;p16"/>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9" name="Google Shape;5679;p16"/>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0" name="Google Shape;5680;p16"/>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1" name="Google Shape;5681;p16"/>
            <p:cNvSpPr/>
            <p:nvPr/>
          </p:nvSpPr>
          <p:spPr>
            <a:xfrm>
              <a:off x="5731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2" name="Google Shape;5682;p16"/>
            <p:cNvSpPr/>
            <p:nvPr/>
          </p:nvSpPr>
          <p:spPr>
            <a:xfrm>
              <a:off x="41660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3" name="Google Shape;5683;p16"/>
            <p:cNvSpPr/>
            <p:nvPr/>
          </p:nvSpPr>
          <p:spPr>
            <a:xfrm>
              <a:off x="73113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4" name="Google Shape;5684;p16"/>
            <p:cNvSpPr/>
            <p:nvPr/>
          </p:nvSpPr>
          <p:spPr>
            <a:xfrm>
              <a:off x="41660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5" name="Google Shape;5685;p16"/>
            <p:cNvSpPr/>
            <p:nvPr/>
          </p:nvSpPr>
          <p:spPr>
            <a:xfrm>
              <a:off x="73113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6" name="Google Shape;5686;p16"/>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7" name="Google Shape;5687;p16"/>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8" name="Google Shape;5688;p16"/>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9" name="Google Shape;5689;p16"/>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0" name="Google Shape;5690;p16"/>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1" name="Google Shape;5691;p16"/>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2" name="Google Shape;5692;p16"/>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3" name="Google Shape;5693;p16"/>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4" name="Google Shape;5694;p16"/>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5" name="Google Shape;5695;p16"/>
            <p:cNvSpPr/>
            <p:nvPr/>
          </p:nvSpPr>
          <p:spPr>
            <a:xfrm>
              <a:off x="-52972"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6" name="Google Shape;5696;p16"/>
            <p:cNvSpPr/>
            <p:nvPr/>
          </p:nvSpPr>
          <p:spPr>
            <a:xfrm>
              <a:off x="10355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7" name="Google Shape;5697;p16"/>
            <p:cNvSpPr/>
            <p:nvPr/>
          </p:nvSpPr>
          <p:spPr>
            <a:xfrm>
              <a:off x="10355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8" name="Google Shape;5698;p16"/>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9" name="Google Shape;5699;p16"/>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0" name="Google Shape;5700;p16"/>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1" name="Google Shape;5701;p16"/>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2" name="Google Shape;5702;p16"/>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3" name="Google Shape;5703;p16"/>
            <p:cNvSpPr/>
            <p:nvPr/>
          </p:nvSpPr>
          <p:spPr>
            <a:xfrm>
              <a:off x="-52972"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4" name="Google Shape;5704;p16"/>
            <p:cNvSpPr/>
            <p:nvPr/>
          </p:nvSpPr>
          <p:spPr>
            <a:xfrm>
              <a:off x="10355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5" name="Google Shape;5705;p16"/>
            <p:cNvSpPr/>
            <p:nvPr/>
          </p:nvSpPr>
          <p:spPr>
            <a:xfrm>
              <a:off x="10355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6" name="Google Shape;5706;p16"/>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7" name="Google Shape;5707;p16"/>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8" name="Google Shape;5708;p16"/>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9" name="Google Shape;5709;p16"/>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0" name="Google Shape;5710;p16"/>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1" name="Google Shape;5711;p16"/>
            <p:cNvSpPr/>
            <p:nvPr/>
          </p:nvSpPr>
          <p:spPr>
            <a:xfrm>
              <a:off x="-52972"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2" name="Google Shape;5712;p16"/>
            <p:cNvSpPr/>
            <p:nvPr/>
          </p:nvSpPr>
          <p:spPr>
            <a:xfrm>
              <a:off x="10355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3" name="Google Shape;5713;p16"/>
            <p:cNvSpPr/>
            <p:nvPr/>
          </p:nvSpPr>
          <p:spPr>
            <a:xfrm>
              <a:off x="10355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4" name="Google Shape;5714;p16"/>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5" name="Google Shape;5715;p16"/>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6" name="Google Shape;5716;p16"/>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7" name="Google Shape;5717;p16"/>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8" name="Google Shape;5718;p16"/>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9" name="Google Shape;5719;p16"/>
            <p:cNvSpPr/>
            <p:nvPr/>
          </p:nvSpPr>
          <p:spPr>
            <a:xfrm>
              <a:off x="-52972"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0" name="Google Shape;5720;p16"/>
            <p:cNvSpPr/>
            <p:nvPr/>
          </p:nvSpPr>
          <p:spPr>
            <a:xfrm>
              <a:off x="10355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1" name="Google Shape;5721;p16"/>
            <p:cNvSpPr/>
            <p:nvPr/>
          </p:nvSpPr>
          <p:spPr>
            <a:xfrm>
              <a:off x="10355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2" name="Google Shape;5722;p16"/>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3" name="Google Shape;5723;p16"/>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4" name="Google Shape;5724;p16"/>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5" name="Google Shape;5725;p16"/>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6" name="Google Shape;5726;p16"/>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7" name="Google Shape;5727;p16"/>
            <p:cNvSpPr/>
            <p:nvPr/>
          </p:nvSpPr>
          <p:spPr>
            <a:xfrm>
              <a:off x="-52972"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8" name="Google Shape;5728;p16"/>
            <p:cNvSpPr/>
            <p:nvPr/>
          </p:nvSpPr>
          <p:spPr>
            <a:xfrm>
              <a:off x="10355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9" name="Google Shape;5729;p16"/>
            <p:cNvSpPr/>
            <p:nvPr/>
          </p:nvSpPr>
          <p:spPr>
            <a:xfrm>
              <a:off x="10355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0" name="Google Shape;5730;p16"/>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1" name="Google Shape;5731;p16"/>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2" name="Google Shape;5732;p16"/>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3" name="Google Shape;5733;p16"/>
            <p:cNvSpPr/>
            <p:nvPr/>
          </p:nvSpPr>
          <p:spPr>
            <a:xfrm>
              <a:off x="-52972"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4" name="Google Shape;5734;p16"/>
            <p:cNvSpPr/>
            <p:nvPr/>
          </p:nvSpPr>
          <p:spPr>
            <a:xfrm>
              <a:off x="10355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5" name="Google Shape;5735;p16"/>
            <p:cNvSpPr/>
            <p:nvPr/>
          </p:nvSpPr>
          <p:spPr>
            <a:xfrm>
              <a:off x="10355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6" name="Google Shape;5736;p16"/>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7" name="Google Shape;5737;p16"/>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8" name="Google Shape;5738;p16"/>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9" name="Google Shape;5739;p16"/>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0" name="Google Shape;5740;p16"/>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1" name="Google Shape;5741;p16"/>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2" name="Google Shape;5742;p16"/>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3" name="Google Shape;5743;p16"/>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4" name="Google Shape;5744;p16"/>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5" name="Google Shape;5745;p16"/>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6" name="Google Shape;5746;p16"/>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7" name="Google Shape;5747;p16"/>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8" name="Google Shape;5748;p16"/>
            <p:cNvSpPr/>
            <p:nvPr/>
          </p:nvSpPr>
          <p:spPr>
            <a:xfrm>
              <a:off x="5595008"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9" name="Google Shape;5749;p16"/>
            <p:cNvSpPr/>
            <p:nvPr/>
          </p:nvSpPr>
          <p:spPr>
            <a:xfrm>
              <a:off x="5437007"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0" name="Google Shape;5750;p16"/>
            <p:cNvSpPr/>
            <p:nvPr/>
          </p:nvSpPr>
          <p:spPr>
            <a:xfrm>
              <a:off x="5751534"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1" name="Google Shape;5751;p16"/>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2" name="Google Shape;5752;p16"/>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3" name="Google Shape;5753;p16"/>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4" name="Google Shape;5754;p16"/>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5" name="Google Shape;5755;p16"/>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6" name="Google Shape;5756;p16"/>
            <p:cNvSpPr/>
            <p:nvPr/>
          </p:nvSpPr>
          <p:spPr>
            <a:xfrm>
              <a:off x="5595008"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7" name="Google Shape;5757;p16"/>
            <p:cNvSpPr/>
            <p:nvPr/>
          </p:nvSpPr>
          <p:spPr>
            <a:xfrm>
              <a:off x="5437007"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8" name="Google Shape;5758;p16"/>
            <p:cNvSpPr/>
            <p:nvPr/>
          </p:nvSpPr>
          <p:spPr>
            <a:xfrm>
              <a:off x="5751534"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9" name="Google Shape;5759;p16"/>
            <p:cNvSpPr/>
            <p:nvPr/>
          </p:nvSpPr>
          <p:spPr>
            <a:xfrm>
              <a:off x="5437007"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0" name="Google Shape;5760;p16"/>
            <p:cNvSpPr/>
            <p:nvPr/>
          </p:nvSpPr>
          <p:spPr>
            <a:xfrm>
              <a:off x="5751534"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1" name="Google Shape;5761;p16"/>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2" name="Google Shape;5762;p16"/>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3" name="Google Shape;5763;p16"/>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4" name="Google Shape;5764;p16"/>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5" name="Google Shape;5765;p16"/>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6" name="Google Shape;5766;p16"/>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7" name="Google Shape;5767;p16"/>
            <p:cNvSpPr/>
            <p:nvPr/>
          </p:nvSpPr>
          <p:spPr>
            <a:xfrm>
              <a:off x="5595008"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8" name="Google Shape;5768;p16"/>
            <p:cNvSpPr/>
            <p:nvPr/>
          </p:nvSpPr>
          <p:spPr>
            <a:xfrm>
              <a:off x="5437007"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9" name="Google Shape;5769;p16"/>
            <p:cNvSpPr/>
            <p:nvPr/>
          </p:nvSpPr>
          <p:spPr>
            <a:xfrm>
              <a:off x="5751534"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70" name="Google Shape;5770;p16"/>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71" name="Google Shape;5771;p16"/>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72" name="Google Shape;5772;p16"/>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73" name="Google Shape;5773;p16"/>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74" name="Google Shape;5774;p16"/>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75" name="Google Shape;5775;p16"/>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76" name="Google Shape;5776;p16"/>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77" name="Google Shape;5777;p16"/>
            <p:cNvSpPr/>
            <p:nvPr/>
          </p:nvSpPr>
          <p:spPr>
            <a:xfrm>
              <a:off x="4967427"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78" name="Google Shape;5778;p16"/>
            <p:cNvSpPr/>
            <p:nvPr/>
          </p:nvSpPr>
          <p:spPr>
            <a:xfrm>
              <a:off x="481090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79" name="Google Shape;5779;p16"/>
            <p:cNvSpPr/>
            <p:nvPr/>
          </p:nvSpPr>
          <p:spPr>
            <a:xfrm>
              <a:off x="5123954"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80" name="Google Shape;5780;p16"/>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81" name="Google Shape;5781;p16"/>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82" name="Google Shape;5782;p16"/>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83" name="Google Shape;5783;p16"/>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84" name="Google Shape;5784;p16"/>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85" name="Google Shape;5785;p16"/>
            <p:cNvSpPr/>
            <p:nvPr/>
          </p:nvSpPr>
          <p:spPr>
            <a:xfrm>
              <a:off x="4967427"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86" name="Google Shape;5786;p16"/>
            <p:cNvSpPr/>
            <p:nvPr/>
          </p:nvSpPr>
          <p:spPr>
            <a:xfrm>
              <a:off x="481090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87" name="Google Shape;5787;p16"/>
            <p:cNvSpPr/>
            <p:nvPr/>
          </p:nvSpPr>
          <p:spPr>
            <a:xfrm>
              <a:off x="5123954"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88" name="Google Shape;5788;p16"/>
            <p:cNvSpPr/>
            <p:nvPr/>
          </p:nvSpPr>
          <p:spPr>
            <a:xfrm>
              <a:off x="481090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89" name="Google Shape;5789;p16"/>
            <p:cNvSpPr/>
            <p:nvPr/>
          </p:nvSpPr>
          <p:spPr>
            <a:xfrm>
              <a:off x="5123954"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90" name="Google Shape;5790;p16"/>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91" name="Google Shape;5791;p16"/>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92" name="Google Shape;5792;p16"/>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93" name="Google Shape;5793;p16"/>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94" name="Google Shape;5794;p16"/>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95" name="Google Shape;5795;p16"/>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96" name="Google Shape;5796;p16"/>
            <p:cNvSpPr/>
            <p:nvPr/>
          </p:nvSpPr>
          <p:spPr>
            <a:xfrm>
              <a:off x="4967427"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97" name="Google Shape;5797;p16"/>
            <p:cNvSpPr/>
            <p:nvPr/>
          </p:nvSpPr>
          <p:spPr>
            <a:xfrm>
              <a:off x="481090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98" name="Google Shape;5798;p16"/>
            <p:cNvSpPr/>
            <p:nvPr/>
          </p:nvSpPr>
          <p:spPr>
            <a:xfrm>
              <a:off x="5123954"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99" name="Google Shape;5799;p16"/>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00" name="Google Shape;5800;p16"/>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01" name="Google Shape;5801;p16"/>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02" name="Google Shape;5802;p16"/>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03" name="Google Shape;5803;p16"/>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04" name="Google Shape;5804;p16"/>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05" name="Google Shape;5805;p16"/>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06" name="Google Shape;5806;p16"/>
            <p:cNvSpPr/>
            <p:nvPr/>
          </p:nvSpPr>
          <p:spPr>
            <a:xfrm>
              <a:off x="4339846"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07" name="Google Shape;5807;p16"/>
            <p:cNvSpPr/>
            <p:nvPr/>
          </p:nvSpPr>
          <p:spPr>
            <a:xfrm>
              <a:off x="4183320"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08" name="Google Shape;5808;p16"/>
            <p:cNvSpPr/>
            <p:nvPr/>
          </p:nvSpPr>
          <p:spPr>
            <a:xfrm>
              <a:off x="4496373"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09" name="Google Shape;5809;p16"/>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10" name="Google Shape;5810;p16"/>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11" name="Google Shape;5811;p16"/>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12" name="Google Shape;5812;p16"/>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13" name="Google Shape;5813;p16"/>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14" name="Google Shape;5814;p16"/>
            <p:cNvSpPr/>
            <p:nvPr/>
          </p:nvSpPr>
          <p:spPr>
            <a:xfrm>
              <a:off x="4339846"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15" name="Google Shape;5815;p16"/>
            <p:cNvSpPr/>
            <p:nvPr/>
          </p:nvSpPr>
          <p:spPr>
            <a:xfrm>
              <a:off x="4183320"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16" name="Google Shape;5816;p16"/>
            <p:cNvSpPr/>
            <p:nvPr/>
          </p:nvSpPr>
          <p:spPr>
            <a:xfrm>
              <a:off x="4496373"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17" name="Google Shape;5817;p16"/>
            <p:cNvSpPr/>
            <p:nvPr/>
          </p:nvSpPr>
          <p:spPr>
            <a:xfrm>
              <a:off x="4183320"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18" name="Google Shape;5818;p16"/>
            <p:cNvSpPr/>
            <p:nvPr/>
          </p:nvSpPr>
          <p:spPr>
            <a:xfrm>
              <a:off x="4496373"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19" name="Google Shape;5819;p16"/>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0" name="Google Shape;5820;p16"/>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1" name="Google Shape;5821;p16"/>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2" name="Google Shape;5822;p16"/>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3" name="Google Shape;5823;p16"/>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4" name="Google Shape;5824;p16"/>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5" name="Google Shape;5825;p16"/>
            <p:cNvSpPr/>
            <p:nvPr/>
          </p:nvSpPr>
          <p:spPr>
            <a:xfrm>
              <a:off x="4339846"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6" name="Google Shape;5826;p16"/>
            <p:cNvSpPr/>
            <p:nvPr/>
          </p:nvSpPr>
          <p:spPr>
            <a:xfrm>
              <a:off x="4183320"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7" name="Google Shape;5827;p16"/>
            <p:cNvSpPr/>
            <p:nvPr/>
          </p:nvSpPr>
          <p:spPr>
            <a:xfrm>
              <a:off x="4496373"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8" name="Google Shape;5828;p16"/>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9" name="Google Shape;5829;p16"/>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0" name="Google Shape;5830;p16"/>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1" name="Google Shape;5831;p16"/>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2" name="Google Shape;5832;p16"/>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3" name="Google Shape;5833;p16"/>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4" name="Google Shape;5834;p16"/>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5" name="Google Shape;5835;p16"/>
            <p:cNvSpPr/>
            <p:nvPr/>
          </p:nvSpPr>
          <p:spPr>
            <a:xfrm>
              <a:off x="371091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6" name="Google Shape;5836;p16"/>
            <p:cNvSpPr/>
            <p:nvPr/>
          </p:nvSpPr>
          <p:spPr>
            <a:xfrm>
              <a:off x="355438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7" name="Google Shape;5837;p16"/>
            <p:cNvSpPr/>
            <p:nvPr/>
          </p:nvSpPr>
          <p:spPr>
            <a:xfrm>
              <a:off x="386891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8" name="Google Shape;5838;p16"/>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9" name="Google Shape;5839;p16"/>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0" name="Google Shape;5840;p16"/>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1" name="Google Shape;5841;p16"/>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2" name="Google Shape;5842;p16"/>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3" name="Google Shape;5843;p16"/>
            <p:cNvSpPr/>
            <p:nvPr/>
          </p:nvSpPr>
          <p:spPr>
            <a:xfrm>
              <a:off x="371091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4" name="Google Shape;5844;p16"/>
            <p:cNvSpPr/>
            <p:nvPr/>
          </p:nvSpPr>
          <p:spPr>
            <a:xfrm>
              <a:off x="355438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5" name="Google Shape;5845;p16"/>
            <p:cNvSpPr/>
            <p:nvPr/>
          </p:nvSpPr>
          <p:spPr>
            <a:xfrm>
              <a:off x="386891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6" name="Google Shape;5846;p16"/>
            <p:cNvSpPr/>
            <p:nvPr/>
          </p:nvSpPr>
          <p:spPr>
            <a:xfrm>
              <a:off x="355438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7" name="Google Shape;5847;p16"/>
            <p:cNvSpPr/>
            <p:nvPr/>
          </p:nvSpPr>
          <p:spPr>
            <a:xfrm>
              <a:off x="386891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8" name="Google Shape;5848;p16"/>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9" name="Google Shape;5849;p16"/>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0" name="Google Shape;5850;p16"/>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1" name="Google Shape;5851;p16"/>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2" name="Google Shape;5852;p16"/>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3" name="Google Shape;5853;p16"/>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4" name="Google Shape;5854;p16"/>
            <p:cNvSpPr/>
            <p:nvPr/>
          </p:nvSpPr>
          <p:spPr>
            <a:xfrm>
              <a:off x="371091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5" name="Google Shape;5855;p16"/>
            <p:cNvSpPr/>
            <p:nvPr/>
          </p:nvSpPr>
          <p:spPr>
            <a:xfrm>
              <a:off x="355438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6" name="Google Shape;5856;p16"/>
            <p:cNvSpPr/>
            <p:nvPr/>
          </p:nvSpPr>
          <p:spPr>
            <a:xfrm>
              <a:off x="386891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7" name="Google Shape;5857;p16"/>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8" name="Google Shape;5858;p16"/>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9" name="Google Shape;5859;p16"/>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0" name="Google Shape;5860;p16"/>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1" name="Google Shape;5861;p16"/>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2" name="Google Shape;5862;p16"/>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3" name="Google Shape;5863;p16"/>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4" name="Google Shape;5864;p16"/>
            <p:cNvSpPr/>
            <p:nvPr/>
          </p:nvSpPr>
          <p:spPr>
            <a:xfrm>
              <a:off x="30833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5" name="Google Shape;5865;p16"/>
            <p:cNvSpPr/>
            <p:nvPr/>
          </p:nvSpPr>
          <p:spPr>
            <a:xfrm>
              <a:off x="2926807"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6" name="Google Shape;5866;p16"/>
            <p:cNvSpPr/>
            <p:nvPr/>
          </p:nvSpPr>
          <p:spPr>
            <a:xfrm>
              <a:off x="324133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7" name="Google Shape;5867;p16"/>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8" name="Google Shape;5868;p16"/>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9" name="Google Shape;5869;p16"/>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0" name="Google Shape;5870;p16"/>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1" name="Google Shape;5871;p16"/>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2" name="Google Shape;5872;p16"/>
            <p:cNvSpPr/>
            <p:nvPr/>
          </p:nvSpPr>
          <p:spPr>
            <a:xfrm>
              <a:off x="30833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3" name="Google Shape;5873;p16"/>
            <p:cNvSpPr/>
            <p:nvPr/>
          </p:nvSpPr>
          <p:spPr>
            <a:xfrm>
              <a:off x="2926807"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4" name="Google Shape;5874;p16"/>
            <p:cNvSpPr/>
            <p:nvPr/>
          </p:nvSpPr>
          <p:spPr>
            <a:xfrm>
              <a:off x="324133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5" name="Google Shape;5875;p16"/>
            <p:cNvSpPr/>
            <p:nvPr/>
          </p:nvSpPr>
          <p:spPr>
            <a:xfrm>
              <a:off x="2926807"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6" name="Google Shape;5876;p16"/>
            <p:cNvSpPr/>
            <p:nvPr/>
          </p:nvSpPr>
          <p:spPr>
            <a:xfrm>
              <a:off x="324133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7" name="Google Shape;5877;p16"/>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8" name="Google Shape;5878;p16"/>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9" name="Google Shape;5879;p16"/>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0" name="Google Shape;5880;p16"/>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1" name="Google Shape;5881;p16"/>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2" name="Google Shape;5882;p16"/>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3" name="Google Shape;5883;p16"/>
            <p:cNvSpPr/>
            <p:nvPr/>
          </p:nvSpPr>
          <p:spPr>
            <a:xfrm>
              <a:off x="30833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4" name="Google Shape;5884;p16"/>
            <p:cNvSpPr/>
            <p:nvPr/>
          </p:nvSpPr>
          <p:spPr>
            <a:xfrm>
              <a:off x="2926807"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5" name="Google Shape;5885;p16"/>
            <p:cNvSpPr/>
            <p:nvPr/>
          </p:nvSpPr>
          <p:spPr>
            <a:xfrm>
              <a:off x="324133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6" name="Google Shape;5886;p16"/>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7" name="Google Shape;5887;p16"/>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8" name="Google Shape;5888;p16"/>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9" name="Google Shape;5889;p16"/>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0" name="Google Shape;5890;p16"/>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1" name="Google Shape;5891;p16"/>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2" name="Google Shape;5892;p16"/>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3" name="Google Shape;5893;p16"/>
            <p:cNvSpPr/>
            <p:nvPr/>
          </p:nvSpPr>
          <p:spPr>
            <a:xfrm>
              <a:off x="2457228"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4" name="Google Shape;5894;p16"/>
            <p:cNvSpPr/>
            <p:nvPr/>
          </p:nvSpPr>
          <p:spPr>
            <a:xfrm>
              <a:off x="2299227"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5" name="Google Shape;5895;p16"/>
            <p:cNvSpPr/>
            <p:nvPr/>
          </p:nvSpPr>
          <p:spPr>
            <a:xfrm>
              <a:off x="2613754"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6" name="Google Shape;5896;p16"/>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7" name="Google Shape;5897;p16"/>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8" name="Google Shape;5898;p16"/>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9" name="Google Shape;5899;p16"/>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0" name="Google Shape;5900;p16"/>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1" name="Google Shape;5901;p16"/>
            <p:cNvSpPr/>
            <p:nvPr/>
          </p:nvSpPr>
          <p:spPr>
            <a:xfrm>
              <a:off x="2457228"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2" name="Google Shape;5902;p16"/>
            <p:cNvSpPr/>
            <p:nvPr/>
          </p:nvSpPr>
          <p:spPr>
            <a:xfrm>
              <a:off x="2299227"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3" name="Google Shape;5903;p16"/>
            <p:cNvSpPr/>
            <p:nvPr/>
          </p:nvSpPr>
          <p:spPr>
            <a:xfrm>
              <a:off x="2613754"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4" name="Google Shape;5904;p16"/>
            <p:cNvSpPr/>
            <p:nvPr/>
          </p:nvSpPr>
          <p:spPr>
            <a:xfrm>
              <a:off x="2299227"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5" name="Google Shape;5905;p16"/>
            <p:cNvSpPr/>
            <p:nvPr/>
          </p:nvSpPr>
          <p:spPr>
            <a:xfrm>
              <a:off x="2613754"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6" name="Google Shape;5906;p16"/>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7" name="Google Shape;5907;p16"/>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8" name="Google Shape;5908;p16"/>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9" name="Google Shape;5909;p16"/>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0" name="Google Shape;5910;p16"/>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1" name="Google Shape;5911;p16"/>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2" name="Google Shape;5912;p16"/>
            <p:cNvSpPr/>
            <p:nvPr/>
          </p:nvSpPr>
          <p:spPr>
            <a:xfrm>
              <a:off x="2457228"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3" name="Google Shape;5913;p16"/>
            <p:cNvSpPr/>
            <p:nvPr/>
          </p:nvSpPr>
          <p:spPr>
            <a:xfrm>
              <a:off x="2299227"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4" name="Google Shape;5914;p16"/>
            <p:cNvSpPr/>
            <p:nvPr/>
          </p:nvSpPr>
          <p:spPr>
            <a:xfrm>
              <a:off x="2613754"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5" name="Google Shape;5915;p16"/>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6" name="Google Shape;5916;p16"/>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7" name="Google Shape;5917;p16"/>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8" name="Google Shape;5918;p16"/>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9" name="Google Shape;5919;p16"/>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0" name="Google Shape;5920;p16"/>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1" name="Google Shape;5921;p16"/>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2" name="Google Shape;5922;p16"/>
            <p:cNvSpPr/>
            <p:nvPr/>
          </p:nvSpPr>
          <p:spPr>
            <a:xfrm>
              <a:off x="1829647"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3" name="Google Shape;5923;p16"/>
            <p:cNvSpPr/>
            <p:nvPr/>
          </p:nvSpPr>
          <p:spPr>
            <a:xfrm>
              <a:off x="167312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4" name="Google Shape;5924;p16"/>
            <p:cNvSpPr/>
            <p:nvPr/>
          </p:nvSpPr>
          <p:spPr>
            <a:xfrm>
              <a:off x="1984699"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5" name="Google Shape;5925;p16"/>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6" name="Google Shape;5926;p16"/>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7" name="Google Shape;5927;p16"/>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8" name="Google Shape;5928;p16"/>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9" name="Google Shape;5929;p16"/>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0" name="Google Shape;5930;p16"/>
            <p:cNvSpPr/>
            <p:nvPr/>
          </p:nvSpPr>
          <p:spPr>
            <a:xfrm>
              <a:off x="1829647"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1" name="Google Shape;5931;p16"/>
            <p:cNvSpPr/>
            <p:nvPr/>
          </p:nvSpPr>
          <p:spPr>
            <a:xfrm>
              <a:off x="167312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2" name="Google Shape;5932;p16"/>
            <p:cNvSpPr/>
            <p:nvPr/>
          </p:nvSpPr>
          <p:spPr>
            <a:xfrm>
              <a:off x="1984699"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3" name="Google Shape;5933;p16"/>
            <p:cNvSpPr/>
            <p:nvPr/>
          </p:nvSpPr>
          <p:spPr>
            <a:xfrm>
              <a:off x="167312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4" name="Google Shape;5934;p16"/>
            <p:cNvSpPr/>
            <p:nvPr/>
          </p:nvSpPr>
          <p:spPr>
            <a:xfrm>
              <a:off x="1984699"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5" name="Google Shape;5935;p16"/>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6" name="Google Shape;5936;p16"/>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7" name="Google Shape;5937;p16"/>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8" name="Google Shape;5938;p16"/>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9" name="Google Shape;5939;p16"/>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0" name="Google Shape;5940;p16"/>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1" name="Google Shape;5941;p16"/>
            <p:cNvSpPr/>
            <p:nvPr/>
          </p:nvSpPr>
          <p:spPr>
            <a:xfrm>
              <a:off x="1829647"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2" name="Google Shape;5942;p16"/>
            <p:cNvSpPr/>
            <p:nvPr/>
          </p:nvSpPr>
          <p:spPr>
            <a:xfrm>
              <a:off x="167312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3" name="Google Shape;5943;p16"/>
            <p:cNvSpPr/>
            <p:nvPr/>
          </p:nvSpPr>
          <p:spPr>
            <a:xfrm>
              <a:off x="1984699"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4" name="Google Shape;5944;p16"/>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5" name="Google Shape;5945;p16"/>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6" name="Google Shape;5946;p16"/>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7" name="Google Shape;5947;p16"/>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8" name="Google Shape;5948;p16"/>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9" name="Google Shape;5949;p16"/>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0" name="Google Shape;5950;p16"/>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1" name="Google Shape;5951;p16"/>
            <p:cNvSpPr/>
            <p:nvPr/>
          </p:nvSpPr>
          <p:spPr>
            <a:xfrm>
              <a:off x="1200715" y="3784789"/>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2" name="Google Shape;5952;p16"/>
            <p:cNvSpPr/>
            <p:nvPr/>
          </p:nvSpPr>
          <p:spPr>
            <a:xfrm>
              <a:off x="1045663"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3" name="Google Shape;5953;p16"/>
            <p:cNvSpPr/>
            <p:nvPr/>
          </p:nvSpPr>
          <p:spPr>
            <a:xfrm>
              <a:off x="1357241" y="3942790"/>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4" name="Google Shape;5954;p16"/>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5" name="Google Shape;5955;p16"/>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6" name="Google Shape;5956;p16"/>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7" name="Google Shape;5957;p16"/>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8" name="Google Shape;5958;p16"/>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9" name="Google Shape;5959;p16"/>
            <p:cNvSpPr/>
            <p:nvPr/>
          </p:nvSpPr>
          <p:spPr>
            <a:xfrm>
              <a:off x="1200715" y="4413721"/>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0" name="Google Shape;5960;p16"/>
            <p:cNvSpPr/>
            <p:nvPr/>
          </p:nvSpPr>
          <p:spPr>
            <a:xfrm>
              <a:off x="1045663"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1" name="Google Shape;5961;p16"/>
            <p:cNvSpPr/>
            <p:nvPr/>
          </p:nvSpPr>
          <p:spPr>
            <a:xfrm>
              <a:off x="1357241" y="4570248"/>
              <a:ext cx="95096" cy="93744"/>
            </a:xfrm>
            <a:custGeom>
              <a:avLst/>
              <a:gdLst/>
              <a:ahLst/>
              <a:cxnLst/>
              <a:rect l="l" t="t" r="r" b="b"/>
              <a:pathLst>
                <a:path w="774" h="763" extrusionOk="0">
                  <a:moveTo>
                    <a:pt x="393" y="1"/>
                  </a:moveTo>
                  <a:cubicBezTo>
                    <a:pt x="179" y="1"/>
                    <a:pt x="0" y="168"/>
                    <a:pt x="0" y="382"/>
                  </a:cubicBezTo>
                  <a:cubicBezTo>
                    <a:pt x="0" y="596"/>
                    <a:pt x="179" y="763"/>
                    <a:pt x="393" y="763"/>
                  </a:cubicBezTo>
                  <a:cubicBezTo>
                    <a:pt x="607" y="763"/>
                    <a:pt x="774" y="596"/>
                    <a:pt x="774" y="382"/>
                  </a:cubicBezTo>
                  <a:cubicBezTo>
                    <a:pt x="774" y="168"/>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2" name="Google Shape;5962;p16"/>
            <p:cNvSpPr/>
            <p:nvPr/>
          </p:nvSpPr>
          <p:spPr>
            <a:xfrm>
              <a:off x="1045663"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3" name="Google Shape;5963;p16"/>
            <p:cNvSpPr/>
            <p:nvPr/>
          </p:nvSpPr>
          <p:spPr>
            <a:xfrm>
              <a:off x="1357241" y="4257195"/>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4" name="Google Shape;5964;p16"/>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5" name="Google Shape;5965;p16"/>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6" name="Google Shape;5966;p16"/>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7" name="Google Shape;5967;p16"/>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8" name="Google Shape;5968;p16"/>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9" name="Google Shape;5969;p16"/>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0" name="Google Shape;5970;p16"/>
            <p:cNvSpPr/>
            <p:nvPr/>
          </p:nvSpPr>
          <p:spPr>
            <a:xfrm>
              <a:off x="1200715" y="5041302"/>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1" name="Google Shape;5971;p16"/>
            <p:cNvSpPr/>
            <p:nvPr/>
          </p:nvSpPr>
          <p:spPr>
            <a:xfrm>
              <a:off x="1045663"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2" name="Google Shape;5972;p16"/>
            <p:cNvSpPr/>
            <p:nvPr/>
          </p:nvSpPr>
          <p:spPr>
            <a:xfrm>
              <a:off x="1357241" y="4884775"/>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3" name="Google Shape;5973;p16"/>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4" name="Google Shape;5974;p16"/>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5" name="Google Shape;5975;p16"/>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6" name="Google Shape;5976;p16"/>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7" name="Google Shape;5977;p16"/>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8" name="Google Shape;5978;p16"/>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9" name="Google Shape;5979;p16"/>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0" name="Google Shape;5980;p16"/>
            <p:cNvSpPr/>
            <p:nvPr/>
          </p:nvSpPr>
          <p:spPr>
            <a:xfrm>
              <a:off x="5731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1" name="Google Shape;5981;p16"/>
            <p:cNvSpPr/>
            <p:nvPr/>
          </p:nvSpPr>
          <p:spPr>
            <a:xfrm>
              <a:off x="41660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2" name="Google Shape;5982;p16"/>
            <p:cNvSpPr/>
            <p:nvPr/>
          </p:nvSpPr>
          <p:spPr>
            <a:xfrm>
              <a:off x="73113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3" name="Google Shape;5983;p16"/>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4" name="Google Shape;5984;p16"/>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5" name="Google Shape;5985;p16"/>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6" name="Google Shape;5986;p16"/>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7" name="Google Shape;5987;p16"/>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8" name="Google Shape;5988;p16"/>
            <p:cNvSpPr/>
            <p:nvPr/>
          </p:nvSpPr>
          <p:spPr>
            <a:xfrm>
              <a:off x="5731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9" name="Google Shape;5989;p16"/>
            <p:cNvSpPr/>
            <p:nvPr/>
          </p:nvSpPr>
          <p:spPr>
            <a:xfrm>
              <a:off x="41660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0" name="Google Shape;5990;p16"/>
            <p:cNvSpPr/>
            <p:nvPr/>
          </p:nvSpPr>
          <p:spPr>
            <a:xfrm>
              <a:off x="73113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1" name="Google Shape;5991;p16"/>
            <p:cNvSpPr/>
            <p:nvPr/>
          </p:nvSpPr>
          <p:spPr>
            <a:xfrm>
              <a:off x="41660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2" name="Google Shape;5992;p16"/>
            <p:cNvSpPr/>
            <p:nvPr/>
          </p:nvSpPr>
          <p:spPr>
            <a:xfrm>
              <a:off x="73113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3" name="Google Shape;5993;p16"/>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4" name="Google Shape;5994;p16"/>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5" name="Google Shape;5995;p16"/>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6" name="Google Shape;5996;p16"/>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7" name="Google Shape;5997;p16"/>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8" name="Google Shape;5998;p16"/>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9" name="Google Shape;5999;p16"/>
            <p:cNvSpPr/>
            <p:nvPr/>
          </p:nvSpPr>
          <p:spPr>
            <a:xfrm>
              <a:off x="5731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0" name="Google Shape;6000;p16"/>
            <p:cNvSpPr/>
            <p:nvPr/>
          </p:nvSpPr>
          <p:spPr>
            <a:xfrm>
              <a:off x="41660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1" name="Google Shape;6001;p16"/>
            <p:cNvSpPr/>
            <p:nvPr/>
          </p:nvSpPr>
          <p:spPr>
            <a:xfrm>
              <a:off x="73113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2" name="Google Shape;6002;p16"/>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3" name="Google Shape;6003;p16"/>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4" name="Google Shape;6004;p16"/>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5" name="Google Shape;6005;p16"/>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6" name="Google Shape;6006;p16"/>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7" name="Google Shape;6007;p16"/>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8" name="Google Shape;6008;p16"/>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9" name="Google Shape;6009;p16"/>
            <p:cNvSpPr/>
            <p:nvPr/>
          </p:nvSpPr>
          <p:spPr>
            <a:xfrm>
              <a:off x="-52972"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0" name="Google Shape;6010;p16"/>
            <p:cNvSpPr/>
            <p:nvPr/>
          </p:nvSpPr>
          <p:spPr>
            <a:xfrm>
              <a:off x="10355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1" name="Google Shape;6011;p16"/>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2" name="Google Shape;6012;p16"/>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3" name="Google Shape;6013;p16"/>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4" name="Google Shape;6014;p16"/>
            <p:cNvSpPr/>
            <p:nvPr/>
          </p:nvSpPr>
          <p:spPr>
            <a:xfrm>
              <a:off x="-52972"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5" name="Google Shape;6015;p16"/>
            <p:cNvSpPr/>
            <p:nvPr/>
          </p:nvSpPr>
          <p:spPr>
            <a:xfrm>
              <a:off x="10355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6" name="Google Shape;6016;p16"/>
            <p:cNvSpPr/>
            <p:nvPr/>
          </p:nvSpPr>
          <p:spPr>
            <a:xfrm>
              <a:off x="10355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7" name="Google Shape;6017;p16"/>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8" name="Google Shape;6018;p16"/>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9" name="Google Shape;6019;p16"/>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0" name="Google Shape;6020;p16"/>
            <p:cNvSpPr/>
            <p:nvPr/>
          </p:nvSpPr>
          <p:spPr>
            <a:xfrm>
              <a:off x="-52972"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1" name="Google Shape;6021;p16"/>
            <p:cNvSpPr/>
            <p:nvPr/>
          </p:nvSpPr>
          <p:spPr>
            <a:xfrm>
              <a:off x="10355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2" name="Google Shape;6022;p16"/>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3" name="Google Shape;6023;p16"/>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4" name="Google Shape;6024;p16"/>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5" name="Google Shape;6025;p16"/>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6" name="Google Shape;6026;p16"/>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7" name="Google Shape;6027;p16"/>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8" name="Google Shape;6028;p16"/>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9" name="Google Shape;6029;p16"/>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0" name="Google Shape;6030;p16"/>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1" name="Google Shape;6031;p16"/>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2" name="Google Shape;6032;p16"/>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3" name="Google Shape;6033;p16"/>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4" name="Google Shape;6034;p16"/>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5" name="Google Shape;6035;p16"/>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6" name="Google Shape;6036;p16"/>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7" name="Google Shape;6037;p16"/>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8" name="Google Shape;6038;p16"/>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9" name="Google Shape;6039;p16"/>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0" name="Google Shape;6040;p16"/>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1" name="Google Shape;6041;p16"/>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2" name="Google Shape;6042;p16"/>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3" name="Google Shape;6043;p16"/>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4" name="Google Shape;6044;p16"/>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5" name="Google Shape;6045;p16"/>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6" name="Google Shape;6046;p16"/>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7" name="Google Shape;6047;p16"/>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8" name="Google Shape;6048;p16"/>
            <p:cNvSpPr/>
            <p:nvPr/>
          </p:nvSpPr>
          <p:spPr>
            <a:xfrm>
              <a:off x="8734250"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9" name="Google Shape;6049;p16"/>
            <p:cNvSpPr/>
            <p:nvPr/>
          </p:nvSpPr>
          <p:spPr>
            <a:xfrm>
              <a:off x="8576249"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0" name="Google Shape;6050;p16"/>
            <p:cNvSpPr/>
            <p:nvPr/>
          </p:nvSpPr>
          <p:spPr>
            <a:xfrm>
              <a:off x="8890776"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1" name="Google Shape;6051;p16"/>
            <p:cNvSpPr/>
            <p:nvPr/>
          </p:nvSpPr>
          <p:spPr>
            <a:xfrm>
              <a:off x="8576249"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2" name="Google Shape;6052;p16"/>
            <p:cNvSpPr/>
            <p:nvPr/>
          </p:nvSpPr>
          <p:spPr>
            <a:xfrm>
              <a:off x="8890776"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3" name="Google Shape;6053;p16"/>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4" name="Google Shape;6054;p16"/>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5" name="Google Shape;6055;p16"/>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6" name="Google Shape;6056;p16"/>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7" name="Google Shape;6057;p16"/>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8" name="Google Shape;6058;p16"/>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9" name="Google Shape;6059;p16"/>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0" name="Google Shape;6060;p16"/>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1" name="Google Shape;6061;p16"/>
            <p:cNvSpPr/>
            <p:nvPr/>
          </p:nvSpPr>
          <p:spPr>
            <a:xfrm>
              <a:off x="8734250"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2" name="Google Shape;6062;p16"/>
            <p:cNvSpPr/>
            <p:nvPr/>
          </p:nvSpPr>
          <p:spPr>
            <a:xfrm>
              <a:off x="8576249"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3" name="Google Shape;6063;p16"/>
            <p:cNvSpPr/>
            <p:nvPr/>
          </p:nvSpPr>
          <p:spPr>
            <a:xfrm>
              <a:off x="8890776"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4" name="Google Shape;6064;p16"/>
            <p:cNvSpPr/>
            <p:nvPr/>
          </p:nvSpPr>
          <p:spPr>
            <a:xfrm>
              <a:off x="8576249"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5" name="Google Shape;6065;p16"/>
            <p:cNvSpPr/>
            <p:nvPr/>
          </p:nvSpPr>
          <p:spPr>
            <a:xfrm>
              <a:off x="8890776"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6" name="Google Shape;6066;p16"/>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7" name="Google Shape;6067;p16"/>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8" name="Google Shape;6068;p16"/>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9" name="Google Shape;6069;p16"/>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0" name="Google Shape;6070;p16"/>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1" name="Google Shape;6071;p16"/>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2" name="Google Shape;6072;p16"/>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3" name="Google Shape;6073;p16"/>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4" name="Google Shape;6074;p16"/>
            <p:cNvSpPr/>
            <p:nvPr/>
          </p:nvSpPr>
          <p:spPr>
            <a:xfrm>
              <a:off x="8734250"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5" name="Google Shape;6075;p16"/>
            <p:cNvSpPr/>
            <p:nvPr/>
          </p:nvSpPr>
          <p:spPr>
            <a:xfrm>
              <a:off x="8576249"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6" name="Google Shape;6076;p16"/>
            <p:cNvSpPr/>
            <p:nvPr/>
          </p:nvSpPr>
          <p:spPr>
            <a:xfrm>
              <a:off x="8890776"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7" name="Google Shape;6077;p16"/>
            <p:cNvSpPr/>
            <p:nvPr/>
          </p:nvSpPr>
          <p:spPr>
            <a:xfrm>
              <a:off x="8576249"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8" name="Google Shape;6078;p16"/>
            <p:cNvSpPr/>
            <p:nvPr/>
          </p:nvSpPr>
          <p:spPr>
            <a:xfrm>
              <a:off x="8890776"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9" name="Google Shape;6079;p16"/>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0" name="Google Shape;6080;p16"/>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1" name="Google Shape;6081;p16"/>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2" name="Google Shape;6082;p16"/>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3" name="Google Shape;6083;p16"/>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4" name="Google Shape;6084;p16"/>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5" name="Google Shape;6085;p16"/>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6" name="Google Shape;6086;p16"/>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7" name="Google Shape;6087;p16"/>
            <p:cNvSpPr/>
            <p:nvPr/>
          </p:nvSpPr>
          <p:spPr>
            <a:xfrm>
              <a:off x="8734250"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8" name="Google Shape;6088;p16"/>
            <p:cNvSpPr/>
            <p:nvPr/>
          </p:nvSpPr>
          <p:spPr>
            <a:xfrm>
              <a:off x="8576249"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9" name="Google Shape;6089;p16"/>
            <p:cNvSpPr/>
            <p:nvPr/>
          </p:nvSpPr>
          <p:spPr>
            <a:xfrm>
              <a:off x="8890776"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90" name="Google Shape;6090;p16"/>
            <p:cNvSpPr/>
            <p:nvPr/>
          </p:nvSpPr>
          <p:spPr>
            <a:xfrm>
              <a:off x="8576249"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91" name="Google Shape;6091;p16"/>
            <p:cNvSpPr/>
            <p:nvPr/>
          </p:nvSpPr>
          <p:spPr>
            <a:xfrm>
              <a:off x="8890776"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92" name="Google Shape;6092;p16"/>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93" name="Google Shape;6093;p16"/>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94" name="Google Shape;6094;p16"/>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95" name="Google Shape;6095;p16"/>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96" name="Google Shape;6096;p16"/>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97" name="Google Shape;6097;p16"/>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98" name="Google Shape;6098;p16"/>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99" name="Google Shape;6099;p16"/>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00" name="Google Shape;6100;p16"/>
            <p:cNvSpPr/>
            <p:nvPr/>
          </p:nvSpPr>
          <p:spPr>
            <a:xfrm>
              <a:off x="8734250"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01" name="Google Shape;6101;p16"/>
            <p:cNvSpPr/>
            <p:nvPr/>
          </p:nvSpPr>
          <p:spPr>
            <a:xfrm>
              <a:off x="8576249"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02" name="Google Shape;6102;p16"/>
            <p:cNvSpPr/>
            <p:nvPr/>
          </p:nvSpPr>
          <p:spPr>
            <a:xfrm>
              <a:off x="8890776"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03" name="Google Shape;6103;p16"/>
            <p:cNvSpPr/>
            <p:nvPr/>
          </p:nvSpPr>
          <p:spPr>
            <a:xfrm>
              <a:off x="8576249"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04" name="Google Shape;6104;p16"/>
            <p:cNvSpPr/>
            <p:nvPr/>
          </p:nvSpPr>
          <p:spPr>
            <a:xfrm>
              <a:off x="8890776"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05" name="Google Shape;6105;p16"/>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06" name="Google Shape;6106;p16"/>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07" name="Google Shape;6107;p16"/>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08" name="Google Shape;6108;p16"/>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09" name="Google Shape;6109;p16"/>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0" name="Google Shape;6110;p16"/>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1" name="Google Shape;6111;p16"/>
            <p:cNvSpPr/>
            <p:nvPr/>
          </p:nvSpPr>
          <p:spPr>
            <a:xfrm>
              <a:off x="8734250"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2" name="Google Shape;6112;p16"/>
            <p:cNvSpPr/>
            <p:nvPr/>
          </p:nvSpPr>
          <p:spPr>
            <a:xfrm>
              <a:off x="8576249"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3" name="Google Shape;6113;p16"/>
            <p:cNvSpPr/>
            <p:nvPr/>
          </p:nvSpPr>
          <p:spPr>
            <a:xfrm>
              <a:off x="8890776"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4" name="Google Shape;6114;p16"/>
            <p:cNvSpPr/>
            <p:nvPr/>
          </p:nvSpPr>
          <p:spPr>
            <a:xfrm>
              <a:off x="8576249"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5" name="Google Shape;6115;p16"/>
            <p:cNvSpPr/>
            <p:nvPr/>
          </p:nvSpPr>
          <p:spPr>
            <a:xfrm>
              <a:off x="8890776"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6" name="Google Shape;6116;p16"/>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7" name="Google Shape;6117;p16"/>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8" name="Google Shape;6118;p16"/>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9" name="Google Shape;6119;p16"/>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0" name="Google Shape;6120;p16"/>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1" name="Google Shape;6121;p16"/>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2" name="Google Shape;6122;p16"/>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3" name="Google Shape;6123;p16"/>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4" name="Google Shape;6124;p16"/>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5" name="Google Shape;6125;p16"/>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6" name="Google Shape;6126;p16"/>
            <p:cNvSpPr/>
            <p:nvPr/>
          </p:nvSpPr>
          <p:spPr>
            <a:xfrm>
              <a:off x="8106669"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7" name="Google Shape;6127;p16"/>
            <p:cNvSpPr/>
            <p:nvPr/>
          </p:nvSpPr>
          <p:spPr>
            <a:xfrm>
              <a:off x="7950142"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8" name="Google Shape;6128;p16"/>
            <p:cNvSpPr/>
            <p:nvPr/>
          </p:nvSpPr>
          <p:spPr>
            <a:xfrm>
              <a:off x="8263196"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9" name="Google Shape;6129;p16"/>
            <p:cNvSpPr/>
            <p:nvPr/>
          </p:nvSpPr>
          <p:spPr>
            <a:xfrm>
              <a:off x="7950142"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0" name="Google Shape;6130;p16"/>
            <p:cNvSpPr/>
            <p:nvPr/>
          </p:nvSpPr>
          <p:spPr>
            <a:xfrm>
              <a:off x="8263196"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1" name="Google Shape;6131;p16"/>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2" name="Google Shape;6132;p16"/>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3" name="Google Shape;6133;p16"/>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4" name="Google Shape;6134;p16"/>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5" name="Google Shape;6135;p16"/>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6" name="Google Shape;6136;p16"/>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7" name="Google Shape;6137;p16"/>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8" name="Google Shape;6138;p16"/>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9" name="Google Shape;6139;p16"/>
            <p:cNvSpPr/>
            <p:nvPr/>
          </p:nvSpPr>
          <p:spPr>
            <a:xfrm>
              <a:off x="8106669"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0" name="Google Shape;6140;p16"/>
            <p:cNvSpPr/>
            <p:nvPr/>
          </p:nvSpPr>
          <p:spPr>
            <a:xfrm>
              <a:off x="7950142"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1" name="Google Shape;6141;p16"/>
            <p:cNvSpPr/>
            <p:nvPr/>
          </p:nvSpPr>
          <p:spPr>
            <a:xfrm>
              <a:off x="8263196"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2" name="Google Shape;6142;p16"/>
            <p:cNvSpPr/>
            <p:nvPr/>
          </p:nvSpPr>
          <p:spPr>
            <a:xfrm>
              <a:off x="7950142"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3" name="Google Shape;6143;p16"/>
            <p:cNvSpPr/>
            <p:nvPr/>
          </p:nvSpPr>
          <p:spPr>
            <a:xfrm>
              <a:off x="8263196"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4" name="Google Shape;6144;p16"/>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5" name="Google Shape;6145;p16"/>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6" name="Google Shape;6146;p16"/>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7" name="Google Shape;6147;p16"/>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8" name="Google Shape;6148;p16"/>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9" name="Google Shape;6149;p16"/>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0" name="Google Shape;6150;p16"/>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1" name="Google Shape;6151;p16"/>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2" name="Google Shape;6152;p16"/>
            <p:cNvSpPr/>
            <p:nvPr/>
          </p:nvSpPr>
          <p:spPr>
            <a:xfrm>
              <a:off x="8106669"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3" name="Google Shape;6153;p16"/>
            <p:cNvSpPr/>
            <p:nvPr/>
          </p:nvSpPr>
          <p:spPr>
            <a:xfrm>
              <a:off x="7950142"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4" name="Google Shape;6154;p16"/>
            <p:cNvSpPr/>
            <p:nvPr/>
          </p:nvSpPr>
          <p:spPr>
            <a:xfrm>
              <a:off x="8263196"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5" name="Google Shape;6155;p16"/>
            <p:cNvSpPr/>
            <p:nvPr/>
          </p:nvSpPr>
          <p:spPr>
            <a:xfrm>
              <a:off x="7950142"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6" name="Google Shape;6156;p16"/>
            <p:cNvSpPr/>
            <p:nvPr/>
          </p:nvSpPr>
          <p:spPr>
            <a:xfrm>
              <a:off x="8263196"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7" name="Google Shape;6157;p16"/>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8" name="Google Shape;6158;p16"/>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9" name="Google Shape;6159;p16"/>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0" name="Google Shape;6160;p16"/>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1" name="Google Shape;6161;p16"/>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2" name="Google Shape;6162;p16"/>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3" name="Google Shape;6163;p16"/>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4" name="Google Shape;6164;p16"/>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5" name="Google Shape;6165;p16"/>
            <p:cNvSpPr/>
            <p:nvPr/>
          </p:nvSpPr>
          <p:spPr>
            <a:xfrm>
              <a:off x="8106669"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6" name="Google Shape;6166;p16"/>
            <p:cNvSpPr/>
            <p:nvPr/>
          </p:nvSpPr>
          <p:spPr>
            <a:xfrm>
              <a:off x="7950142"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7" name="Google Shape;6167;p16"/>
            <p:cNvSpPr/>
            <p:nvPr/>
          </p:nvSpPr>
          <p:spPr>
            <a:xfrm>
              <a:off x="8263196"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8" name="Google Shape;6168;p16"/>
            <p:cNvSpPr/>
            <p:nvPr/>
          </p:nvSpPr>
          <p:spPr>
            <a:xfrm>
              <a:off x="7950142"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9" name="Google Shape;6169;p16"/>
            <p:cNvSpPr/>
            <p:nvPr/>
          </p:nvSpPr>
          <p:spPr>
            <a:xfrm>
              <a:off x="8263196"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0" name="Google Shape;6170;p16"/>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1" name="Google Shape;6171;p16"/>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2" name="Google Shape;6172;p16"/>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3" name="Google Shape;6173;p16"/>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4" name="Google Shape;6174;p16"/>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5" name="Google Shape;6175;p16"/>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6" name="Google Shape;6176;p16"/>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7" name="Google Shape;6177;p16"/>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8" name="Google Shape;6178;p16"/>
            <p:cNvSpPr/>
            <p:nvPr/>
          </p:nvSpPr>
          <p:spPr>
            <a:xfrm>
              <a:off x="8106669"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9" name="Google Shape;6179;p16"/>
            <p:cNvSpPr/>
            <p:nvPr/>
          </p:nvSpPr>
          <p:spPr>
            <a:xfrm>
              <a:off x="7950142"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0" name="Google Shape;6180;p16"/>
            <p:cNvSpPr/>
            <p:nvPr/>
          </p:nvSpPr>
          <p:spPr>
            <a:xfrm>
              <a:off x="8263196"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1" name="Google Shape;6181;p16"/>
            <p:cNvSpPr/>
            <p:nvPr/>
          </p:nvSpPr>
          <p:spPr>
            <a:xfrm>
              <a:off x="7950142"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2" name="Google Shape;6182;p16"/>
            <p:cNvSpPr/>
            <p:nvPr/>
          </p:nvSpPr>
          <p:spPr>
            <a:xfrm>
              <a:off x="8263196"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3" name="Google Shape;6183;p16"/>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4" name="Google Shape;6184;p16"/>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5" name="Google Shape;6185;p16"/>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6" name="Google Shape;6186;p16"/>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7" name="Google Shape;6187;p16"/>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8" name="Google Shape;6188;p16"/>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9" name="Google Shape;6189;p16"/>
            <p:cNvSpPr/>
            <p:nvPr/>
          </p:nvSpPr>
          <p:spPr>
            <a:xfrm>
              <a:off x="8106669"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0" name="Google Shape;6190;p16"/>
            <p:cNvSpPr/>
            <p:nvPr/>
          </p:nvSpPr>
          <p:spPr>
            <a:xfrm>
              <a:off x="7950142"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1" name="Google Shape;6191;p16"/>
            <p:cNvSpPr/>
            <p:nvPr/>
          </p:nvSpPr>
          <p:spPr>
            <a:xfrm>
              <a:off x="8263196"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2" name="Google Shape;6192;p16"/>
            <p:cNvSpPr/>
            <p:nvPr/>
          </p:nvSpPr>
          <p:spPr>
            <a:xfrm>
              <a:off x="7950142"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3" name="Google Shape;6193;p16"/>
            <p:cNvSpPr/>
            <p:nvPr/>
          </p:nvSpPr>
          <p:spPr>
            <a:xfrm>
              <a:off x="8263196"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4" name="Google Shape;6194;p16"/>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5" name="Google Shape;6195;p16"/>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6" name="Google Shape;6196;p16"/>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7" name="Google Shape;6197;p16"/>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8" name="Google Shape;6198;p16"/>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9" name="Google Shape;6199;p16"/>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0" name="Google Shape;6200;p16"/>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1" name="Google Shape;6201;p16"/>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2" name="Google Shape;6202;p16"/>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3" name="Google Shape;6203;p16"/>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4" name="Google Shape;6204;p16"/>
            <p:cNvSpPr/>
            <p:nvPr/>
          </p:nvSpPr>
          <p:spPr>
            <a:xfrm>
              <a:off x="7479088"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5" name="Google Shape;6205;p16"/>
            <p:cNvSpPr/>
            <p:nvPr/>
          </p:nvSpPr>
          <p:spPr>
            <a:xfrm>
              <a:off x="7322562"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6" name="Google Shape;6206;p16"/>
            <p:cNvSpPr/>
            <p:nvPr/>
          </p:nvSpPr>
          <p:spPr>
            <a:xfrm>
              <a:off x="7635615"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7" name="Google Shape;6207;p16"/>
            <p:cNvSpPr/>
            <p:nvPr/>
          </p:nvSpPr>
          <p:spPr>
            <a:xfrm>
              <a:off x="7322562"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8" name="Google Shape;6208;p16"/>
            <p:cNvSpPr/>
            <p:nvPr/>
          </p:nvSpPr>
          <p:spPr>
            <a:xfrm>
              <a:off x="7635615"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9" name="Google Shape;6209;p16"/>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0" name="Google Shape;6210;p16"/>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1" name="Google Shape;6211;p16"/>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2" name="Google Shape;6212;p16"/>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3" name="Google Shape;6213;p16"/>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4" name="Google Shape;6214;p16"/>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5" name="Google Shape;6215;p16"/>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6" name="Google Shape;6216;p16"/>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7" name="Google Shape;6217;p16"/>
            <p:cNvSpPr/>
            <p:nvPr/>
          </p:nvSpPr>
          <p:spPr>
            <a:xfrm>
              <a:off x="7479088"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8" name="Google Shape;6218;p16"/>
            <p:cNvSpPr/>
            <p:nvPr/>
          </p:nvSpPr>
          <p:spPr>
            <a:xfrm>
              <a:off x="7322562"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9" name="Google Shape;6219;p16"/>
            <p:cNvSpPr/>
            <p:nvPr/>
          </p:nvSpPr>
          <p:spPr>
            <a:xfrm>
              <a:off x="7635615"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0" name="Google Shape;6220;p16"/>
            <p:cNvSpPr/>
            <p:nvPr/>
          </p:nvSpPr>
          <p:spPr>
            <a:xfrm>
              <a:off x="7322562"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1" name="Google Shape;6221;p16"/>
            <p:cNvSpPr/>
            <p:nvPr/>
          </p:nvSpPr>
          <p:spPr>
            <a:xfrm>
              <a:off x="7635615"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2" name="Google Shape;6222;p16"/>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3" name="Google Shape;6223;p16"/>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4" name="Google Shape;6224;p16"/>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5" name="Google Shape;6225;p16"/>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6" name="Google Shape;6226;p16"/>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7" name="Google Shape;6227;p16"/>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8" name="Google Shape;6228;p16"/>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9" name="Google Shape;6229;p16"/>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0" name="Google Shape;6230;p16"/>
            <p:cNvSpPr/>
            <p:nvPr/>
          </p:nvSpPr>
          <p:spPr>
            <a:xfrm>
              <a:off x="7479088"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1" name="Google Shape;6231;p16"/>
            <p:cNvSpPr/>
            <p:nvPr/>
          </p:nvSpPr>
          <p:spPr>
            <a:xfrm>
              <a:off x="7322562"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2" name="Google Shape;6232;p16"/>
            <p:cNvSpPr/>
            <p:nvPr/>
          </p:nvSpPr>
          <p:spPr>
            <a:xfrm>
              <a:off x="7635615"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3" name="Google Shape;6233;p16"/>
            <p:cNvSpPr/>
            <p:nvPr/>
          </p:nvSpPr>
          <p:spPr>
            <a:xfrm>
              <a:off x="7322562"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4" name="Google Shape;6234;p16"/>
            <p:cNvSpPr/>
            <p:nvPr/>
          </p:nvSpPr>
          <p:spPr>
            <a:xfrm>
              <a:off x="7635615"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5" name="Google Shape;6235;p16"/>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6" name="Google Shape;6236;p16"/>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7" name="Google Shape;6237;p16"/>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8" name="Google Shape;6238;p16"/>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9" name="Google Shape;6239;p16"/>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0" name="Google Shape;6240;p16"/>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1" name="Google Shape;6241;p16"/>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2" name="Google Shape;6242;p16"/>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3" name="Google Shape;6243;p16"/>
            <p:cNvSpPr/>
            <p:nvPr/>
          </p:nvSpPr>
          <p:spPr>
            <a:xfrm>
              <a:off x="7479088"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4" name="Google Shape;6244;p16"/>
            <p:cNvSpPr/>
            <p:nvPr/>
          </p:nvSpPr>
          <p:spPr>
            <a:xfrm>
              <a:off x="7322562"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5" name="Google Shape;6245;p16"/>
            <p:cNvSpPr/>
            <p:nvPr/>
          </p:nvSpPr>
          <p:spPr>
            <a:xfrm>
              <a:off x="7635615"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6" name="Google Shape;6246;p16"/>
            <p:cNvSpPr/>
            <p:nvPr/>
          </p:nvSpPr>
          <p:spPr>
            <a:xfrm>
              <a:off x="7322562"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7" name="Google Shape;6247;p16"/>
            <p:cNvSpPr/>
            <p:nvPr/>
          </p:nvSpPr>
          <p:spPr>
            <a:xfrm>
              <a:off x="7635615"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8" name="Google Shape;6248;p16"/>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9" name="Google Shape;6249;p16"/>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0" name="Google Shape;6250;p16"/>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1" name="Google Shape;6251;p16"/>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2" name="Google Shape;6252;p16"/>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3" name="Google Shape;6253;p16"/>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4" name="Google Shape;6254;p16"/>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5" name="Google Shape;6255;p16"/>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6" name="Google Shape;6256;p16"/>
            <p:cNvSpPr/>
            <p:nvPr/>
          </p:nvSpPr>
          <p:spPr>
            <a:xfrm>
              <a:off x="7479088"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7" name="Google Shape;6257;p16"/>
            <p:cNvSpPr/>
            <p:nvPr/>
          </p:nvSpPr>
          <p:spPr>
            <a:xfrm>
              <a:off x="7322562"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8" name="Google Shape;6258;p16"/>
            <p:cNvSpPr/>
            <p:nvPr/>
          </p:nvSpPr>
          <p:spPr>
            <a:xfrm>
              <a:off x="7635615"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9" name="Google Shape;6259;p16"/>
            <p:cNvSpPr/>
            <p:nvPr/>
          </p:nvSpPr>
          <p:spPr>
            <a:xfrm>
              <a:off x="7322562"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0" name="Google Shape;6260;p16"/>
            <p:cNvSpPr/>
            <p:nvPr/>
          </p:nvSpPr>
          <p:spPr>
            <a:xfrm>
              <a:off x="7635615"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1" name="Google Shape;6261;p16"/>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2" name="Google Shape;6262;p16"/>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3" name="Google Shape;6263;p16"/>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4" name="Google Shape;6264;p16"/>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5" name="Google Shape;6265;p16"/>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6" name="Google Shape;6266;p16"/>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7" name="Google Shape;6267;p16"/>
            <p:cNvSpPr/>
            <p:nvPr/>
          </p:nvSpPr>
          <p:spPr>
            <a:xfrm>
              <a:off x="7479088"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8" name="Google Shape;6268;p16"/>
            <p:cNvSpPr/>
            <p:nvPr/>
          </p:nvSpPr>
          <p:spPr>
            <a:xfrm>
              <a:off x="7322562"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9" name="Google Shape;6269;p16"/>
            <p:cNvSpPr/>
            <p:nvPr/>
          </p:nvSpPr>
          <p:spPr>
            <a:xfrm>
              <a:off x="7635615"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0" name="Google Shape;6270;p16"/>
            <p:cNvSpPr/>
            <p:nvPr/>
          </p:nvSpPr>
          <p:spPr>
            <a:xfrm>
              <a:off x="7322562"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1" name="Google Shape;6271;p16"/>
            <p:cNvSpPr/>
            <p:nvPr/>
          </p:nvSpPr>
          <p:spPr>
            <a:xfrm>
              <a:off x="7635615"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2" name="Google Shape;6272;p16"/>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3" name="Google Shape;6273;p16"/>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4" name="Google Shape;6274;p16"/>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5" name="Google Shape;6275;p16"/>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6" name="Google Shape;6276;p16"/>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7" name="Google Shape;6277;p16"/>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8" name="Google Shape;6278;p16"/>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9" name="Google Shape;6279;p16"/>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0" name="Google Shape;6280;p16"/>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1" name="Google Shape;6281;p16"/>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2" name="Google Shape;6282;p16"/>
            <p:cNvSpPr/>
            <p:nvPr/>
          </p:nvSpPr>
          <p:spPr>
            <a:xfrm>
              <a:off x="685015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3" name="Google Shape;6283;p16"/>
            <p:cNvSpPr/>
            <p:nvPr/>
          </p:nvSpPr>
          <p:spPr>
            <a:xfrm>
              <a:off x="6693630"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4" name="Google Shape;6284;p16"/>
            <p:cNvSpPr/>
            <p:nvPr/>
          </p:nvSpPr>
          <p:spPr>
            <a:xfrm>
              <a:off x="7008157"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5" name="Google Shape;6285;p16"/>
            <p:cNvSpPr/>
            <p:nvPr/>
          </p:nvSpPr>
          <p:spPr>
            <a:xfrm>
              <a:off x="6693630"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6" name="Google Shape;6286;p16"/>
            <p:cNvSpPr/>
            <p:nvPr/>
          </p:nvSpPr>
          <p:spPr>
            <a:xfrm>
              <a:off x="7008157"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7" name="Google Shape;6287;p16"/>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8" name="Google Shape;6288;p16"/>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9" name="Google Shape;6289;p16"/>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0" name="Google Shape;6290;p16"/>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1" name="Google Shape;6291;p16"/>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2" name="Google Shape;6292;p16"/>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3" name="Google Shape;6293;p16"/>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4" name="Google Shape;6294;p16"/>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5" name="Google Shape;6295;p16"/>
            <p:cNvSpPr/>
            <p:nvPr/>
          </p:nvSpPr>
          <p:spPr>
            <a:xfrm>
              <a:off x="685015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6" name="Google Shape;6296;p16"/>
            <p:cNvSpPr/>
            <p:nvPr/>
          </p:nvSpPr>
          <p:spPr>
            <a:xfrm>
              <a:off x="6693630"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7" name="Google Shape;6297;p16"/>
            <p:cNvSpPr/>
            <p:nvPr/>
          </p:nvSpPr>
          <p:spPr>
            <a:xfrm>
              <a:off x="7008157"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8" name="Google Shape;6298;p16"/>
            <p:cNvSpPr/>
            <p:nvPr/>
          </p:nvSpPr>
          <p:spPr>
            <a:xfrm>
              <a:off x="6693630"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9" name="Google Shape;6299;p16"/>
            <p:cNvSpPr/>
            <p:nvPr/>
          </p:nvSpPr>
          <p:spPr>
            <a:xfrm>
              <a:off x="7008157"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0" name="Google Shape;6300;p16"/>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1" name="Google Shape;6301;p16"/>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2" name="Google Shape;6302;p16"/>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3" name="Google Shape;6303;p16"/>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4" name="Google Shape;6304;p16"/>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5" name="Google Shape;6305;p16"/>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6" name="Google Shape;6306;p16"/>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7" name="Google Shape;6307;p16"/>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8" name="Google Shape;6308;p16"/>
            <p:cNvSpPr/>
            <p:nvPr/>
          </p:nvSpPr>
          <p:spPr>
            <a:xfrm>
              <a:off x="685015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9" name="Google Shape;6309;p16"/>
            <p:cNvSpPr/>
            <p:nvPr/>
          </p:nvSpPr>
          <p:spPr>
            <a:xfrm>
              <a:off x="6693630"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10" name="Google Shape;6310;p16"/>
            <p:cNvSpPr/>
            <p:nvPr/>
          </p:nvSpPr>
          <p:spPr>
            <a:xfrm>
              <a:off x="7008157"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11" name="Google Shape;6311;p16"/>
            <p:cNvSpPr/>
            <p:nvPr/>
          </p:nvSpPr>
          <p:spPr>
            <a:xfrm>
              <a:off x="6693630"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12" name="Google Shape;6312;p16"/>
            <p:cNvSpPr/>
            <p:nvPr/>
          </p:nvSpPr>
          <p:spPr>
            <a:xfrm>
              <a:off x="7008157"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13" name="Google Shape;6313;p16"/>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14" name="Google Shape;6314;p16"/>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15" name="Google Shape;6315;p16"/>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16" name="Google Shape;6316;p16"/>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17" name="Google Shape;6317;p16"/>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18" name="Google Shape;6318;p16"/>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19" name="Google Shape;6319;p16"/>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20" name="Google Shape;6320;p16"/>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21" name="Google Shape;6321;p16"/>
            <p:cNvSpPr/>
            <p:nvPr/>
          </p:nvSpPr>
          <p:spPr>
            <a:xfrm>
              <a:off x="685015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22" name="Google Shape;6322;p16"/>
            <p:cNvSpPr/>
            <p:nvPr/>
          </p:nvSpPr>
          <p:spPr>
            <a:xfrm>
              <a:off x="6693630"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23" name="Google Shape;6323;p16"/>
            <p:cNvSpPr/>
            <p:nvPr/>
          </p:nvSpPr>
          <p:spPr>
            <a:xfrm>
              <a:off x="7008157"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24" name="Google Shape;6324;p16"/>
            <p:cNvSpPr/>
            <p:nvPr/>
          </p:nvSpPr>
          <p:spPr>
            <a:xfrm>
              <a:off x="6693630"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25" name="Google Shape;6325;p16"/>
            <p:cNvSpPr/>
            <p:nvPr/>
          </p:nvSpPr>
          <p:spPr>
            <a:xfrm>
              <a:off x="7008157"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26" name="Google Shape;6326;p16"/>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27" name="Google Shape;6327;p16"/>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28" name="Google Shape;6328;p16"/>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29" name="Google Shape;6329;p16"/>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30" name="Google Shape;6330;p16"/>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31" name="Google Shape;6331;p16"/>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32" name="Google Shape;6332;p16"/>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33" name="Google Shape;6333;p16"/>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34" name="Google Shape;6334;p16"/>
            <p:cNvSpPr/>
            <p:nvPr/>
          </p:nvSpPr>
          <p:spPr>
            <a:xfrm>
              <a:off x="685015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35" name="Google Shape;6335;p16"/>
            <p:cNvSpPr/>
            <p:nvPr/>
          </p:nvSpPr>
          <p:spPr>
            <a:xfrm>
              <a:off x="6693630"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36" name="Google Shape;6336;p16"/>
            <p:cNvSpPr/>
            <p:nvPr/>
          </p:nvSpPr>
          <p:spPr>
            <a:xfrm>
              <a:off x="7008157"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37" name="Google Shape;6337;p16"/>
            <p:cNvSpPr/>
            <p:nvPr/>
          </p:nvSpPr>
          <p:spPr>
            <a:xfrm>
              <a:off x="6693630"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38" name="Google Shape;6338;p16"/>
            <p:cNvSpPr/>
            <p:nvPr/>
          </p:nvSpPr>
          <p:spPr>
            <a:xfrm>
              <a:off x="7008157"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39" name="Google Shape;6339;p16"/>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40" name="Google Shape;6340;p16"/>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41" name="Google Shape;6341;p16"/>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42" name="Google Shape;6342;p16"/>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43" name="Google Shape;6343;p16"/>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44" name="Google Shape;6344;p16"/>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45" name="Google Shape;6345;p16"/>
            <p:cNvSpPr/>
            <p:nvPr/>
          </p:nvSpPr>
          <p:spPr>
            <a:xfrm>
              <a:off x="685015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46" name="Google Shape;6346;p16"/>
            <p:cNvSpPr/>
            <p:nvPr/>
          </p:nvSpPr>
          <p:spPr>
            <a:xfrm>
              <a:off x="6693630"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47" name="Google Shape;6347;p16"/>
            <p:cNvSpPr/>
            <p:nvPr/>
          </p:nvSpPr>
          <p:spPr>
            <a:xfrm>
              <a:off x="7008157"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48" name="Google Shape;6348;p16"/>
            <p:cNvSpPr/>
            <p:nvPr/>
          </p:nvSpPr>
          <p:spPr>
            <a:xfrm>
              <a:off x="6693630"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49" name="Google Shape;6349;p16"/>
            <p:cNvSpPr/>
            <p:nvPr/>
          </p:nvSpPr>
          <p:spPr>
            <a:xfrm>
              <a:off x="7008157"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0" name="Google Shape;6350;p16"/>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1" name="Google Shape;6351;p16"/>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2" name="Google Shape;6352;p16"/>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3" name="Google Shape;6353;p16"/>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4" name="Google Shape;6354;p16"/>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5" name="Google Shape;6355;p16"/>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6" name="Google Shape;6356;p16"/>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7" name="Google Shape;6357;p16"/>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8" name="Google Shape;6358;p16"/>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9" name="Google Shape;6359;p16"/>
            <p:cNvSpPr/>
            <p:nvPr/>
          </p:nvSpPr>
          <p:spPr>
            <a:xfrm>
              <a:off x="622257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0" name="Google Shape;6360;p16"/>
            <p:cNvSpPr/>
            <p:nvPr/>
          </p:nvSpPr>
          <p:spPr>
            <a:xfrm>
              <a:off x="6066049"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1" name="Google Shape;6361;p16"/>
            <p:cNvSpPr/>
            <p:nvPr/>
          </p:nvSpPr>
          <p:spPr>
            <a:xfrm>
              <a:off x="6380577"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2" name="Google Shape;6362;p16"/>
            <p:cNvSpPr/>
            <p:nvPr/>
          </p:nvSpPr>
          <p:spPr>
            <a:xfrm>
              <a:off x="6066049"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3" name="Google Shape;6363;p16"/>
            <p:cNvSpPr/>
            <p:nvPr/>
          </p:nvSpPr>
          <p:spPr>
            <a:xfrm>
              <a:off x="6380577"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4" name="Google Shape;6364;p16"/>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5" name="Google Shape;6365;p16"/>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6" name="Google Shape;6366;p16"/>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7" name="Google Shape;6367;p16"/>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8" name="Google Shape;6368;p16"/>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9" name="Google Shape;6369;p16"/>
            <p:cNvSpPr/>
            <p:nvPr/>
          </p:nvSpPr>
          <p:spPr>
            <a:xfrm>
              <a:off x="622257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0" name="Google Shape;6370;p16"/>
            <p:cNvSpPr/>
            <p:nvPr/>
          </p:nvSpPr>
          <p:spPr>
            <a:xfrm>
              <a:off x="6066049"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1" name="Google Shape;6371;p16"/>
            <p:cNvSpPr/>
            <p:nvPr/>
          </p:nvSpPr>
          <p:spPr>
            <a:xfrm>
              <a:off x="6380577"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2" name="Google Shape;6372;p16"/>
            <p:cNvSpPr/>
            <p:nvPr/>
          </p:nvSpPr>
          <p:spPr>
            <a:xfrm>
              <a:off x="6066049"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3" name="Google Shape;6373;p16"/>
            <p:cNvSpPr/>
            <p:nvPr/>
          </p:nvSpPr>
          <p:spPr>
            <a:xfrm>
              <a:off x="6380577"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4" name="Google Shape;6374;p16"/>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5" name="Google Shape;6375;p16"/>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6" name="Google Shape;6376;p16"/>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7" name="Google Shape;6377;p16"/>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8" name="Google Shape;6378;p16"/>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9" name="Google Shape;6379;p16"/>
            <p:cNvSpPr/>
            <p:nvPr/>
          </p:nvSpPr>
          <p:spPr>
            <a:xfrm>
              <a:off x="622257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0" name="Google Shape;6380;p16"/>
            <p:cNvSpPr/>
            <p:nvPr/>
          </p:nvSpPr>
          <p:spPr>
            <a:xfrm>
              <a:off x="6066049"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1" name="Google Shape;6381;p16"/>
            <p:cNvSpPr/>
            <p:nvPr/>
          </p:nvSpPr>
          <p:spPr>
            <a:xfrm>
              <a:off x="6380577"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2" name="Google Shape;6382;p16"/>
            <p:cNvSpPr/>
            <p:nvPr/>
          </p:nvSpPr>
          <p:spPr>
            <a:xfrm>
              <a:off x="6066049"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3" name="Google Shape;6383;p16"/>
            <p:cNvSpPr/>
            <p:nvPr/>
          </p:nvSpPr>
          <p:spPr>
            <a:xfrm>
              <a:off x="6380577"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4" name="Google Shape;6384;p16"/>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5" name="Google Shape;6385;p16"/>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6" name="Google Shape;6386;p16"/>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7" name="Google Shape;6387;p16"/>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8" name="Google Shape;6388;p16"/>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9" name="Google Shape;6389;p16"/>
            <p:cNvSpPr/>
            <p:nvPr/>
          </p:nvSpPr>
          <p:spPr>
            <a:xfrm>
              <a:off x="622257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0" name="Google Shape;6390;p16"/>
            <p:cNvSpPr/>
            <p:nvPr/>
          </p:nvSpPr>
          <p:spPr>
            <a:xfrm>
              <a:off x="6066049"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1" name="Google Shape;6391;p16"/>
            <p:cNvSpPr/>
            <p:nvPr/>
          </p:nvSpPr>
          <p:spPr>
            <a:xfrm>
              <a:off x="6380577"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2" name="Google Shape;6392;p16"/>
            <p:cNvSpPr/>
            <p:nvPr/>
          </p:nvSpPr>
          <p:spPr>
            <a:xfrm>
              <a:off x="6066049"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3" name="Google Shape;6393;p16"/>
            <p:cNvSpPr/>
            <p:nvPr/>
          </p:nvSpPr>
          <p:spPr>
            <a:xfrm>
              <a:off x="6380577"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4" name="Google Shape;6394;p16"/>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5" name="Google Shape;6395;p16"/>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6" name="Google Shape;6396;p16"/>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7" name="Google Shape;6397;p16"/>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8" name="Google Shape;6398;p16"/>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9" name="Google Shape;6399;p16"/>
            <p:cNvSpPr/>
            <p:nvPr/>
          </p:nvSpPr>
          <p:spPr>
            <a:xfrm>
              <a:off x="622257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0" name="Google Shape;6400;p16"/>
            <p:cNvSpPr/>
            <p:nvPr/>
          </p:nvSpPr>
          <p:spPr>
            <a:xfrm>
              <a:off x="6066049"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1" name="Google Shape;6401;p16"/>
            <p:cNvSpPr/>
            <p:nvPr/>
          </p:nvSpPr>
          <p:spPr>
            <a:xfrm>
              <a:off x="6380577"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2" name="Google Shape;6402;p16"/>
            <p:cNvSpPr/>
            <p:nvPr/>
          </p:nvSpPr>
          <p:spPr>
            <a:xfrm>
              <a:off x="6066049"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3" name="Google Shape;6403;p16"/>
            <p:cNvSpPr/>
            <p:nvPr/>
          </p:nvSpPr>
          <p:spPr>
            <a:xfrm>
              <a:off x="6380577"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4" name="Google Shape;6404;p16"/>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5" name="Google Shape;6405;p16"/>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6" name="Google Shape;6406;p16"/>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7" name="Google Shape;6407;p16"/>
            <p:cNvSpPr/>
            <p:nvPr/>
          </p:nvSpPr>
          <p:spPr>
            <a:xfrm>
              <a:off x="622257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8" name="Google Shape;6408;p16"/>
            <p:cNvSpPr/>
            <p:nvPr/>
          </p:nvSpPr>
          <p:spPr>
            <a:xfrm>
              <a:off x="6066049"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9" name="Google Shape;6409;p16"/>
            <p:cNvSpPr/>
            <p:nvPr/>
          </p:nvSpPr>
          <p:spPr>
            <a:xfrm>
              <a:off x="6380577"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0" name="Google Shape;6410;p16"/>
            <p:cNvSpPr/>
            <p:nvPr/>
          </p:nvSpPr>
          <p:spPr>
            <a:xfrm>
              <a:off x="6066049"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1" name="Google Shape;6411;p16"/>
            <p:cNvSpPr/>
            <p:nvPr/>
          </p:nvSpPr>
          <p:spPr>
            <a:xfrm>
              <a:off x="6380577"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2" name="Google Shape;6412;p16"/>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3" name="Google Shape;6413;p16"/>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4" name="Google Shape;6414;p16"/>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5" name="Google Shape;6415;p16"/>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6" name="Google Shape;6416;p16"/>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7" name="Google Shape;6417;p16"/>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8" name="Google Shape;6418;p16"/>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9" name="Google Shape;6419;p16"/>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0" name="Google Shape;6420;p16"/>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1" name="Google Shape;6421;p16"/>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2" name="Google Shape;6422;p16"/>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3" name="Google Shape;6423;p16"/>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4" name="Google Shape;6424;p16"/>
            <p:cNvSpPr/>
            <p:nvPr/>
          </p:nvSpPr>
          <p:spPr>
            <a:xfrm>
              <a:off x="8734250"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5" name="Google Shape;6425;p16"/>
            <p:cNvSpPr/>
            <p:nvPr/>
          </p:nvSpPr>
          <p:spPr>
            <a:xfrm>
              <a:off x="8576249"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6" name="Google Shape;6426;p16"/>
            <p:cNvSpPr/>
            <p:nvPr/>
          </p:nvSpPr>
          <p:spPr>
            <a:xfrm>
              <a:off x="8890776"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7" name="Google Shape;6427;p16"/>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8" name="Google Shape;6428;p16"/>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9" name="Google Shape;6429;p16"/>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0" name="Google Shape;6430;p16"/>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1" name="Google Shape;6431;p16"/>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2" name="Google Shape;6432;p16"/>
            <p:cNvSpPr/>
            <p:nvPr/>
          </p:nvSpPr>
          <p:spPr>
            <a:xfrm>
              <a:off x="8734250"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3" name="Google Shape;6433;p16"/>
            <p:cNvSpPr/>
            <p:nvPr/>
          </p:nvSpPr>
          <p:spPr>
            <a:xfrm>
              <a:off x="8576249"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4" name="Google Shape;6434;p16"/>
            <p:cNvSpPr/>
            <p:nvPr/>
          </p:nvSpPr>
          <p:spPr>
            <a:xfrm>
              <a:off x="8890776"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5" name="Google Shape;6435;p16"/>
            <p:cNvSpPr/>
            <p:nvPr/>
          </p:nvSpPr>
          <p:spPr>
            <a:xfrm>
              <a:off x="8576249"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6" name="Google Shape;6436;p16"/>
            <p:cNvSpPr/>
            <p:nvPr/>
          </p:nvSpPr>
          <p:spPr>
            <a:xfrm>
              <a:off x="8890776"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7" name="Google Shape;6437;p16"/>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8" name="Google Shape;6438;p16"/>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9" name="Google Shape;6439;p16"/>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0" name="Google Shape;6440;p16"/>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1" name="Google Shape;6441;p16"/>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2" name="Google Shape;6442;p16"/>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3" name="Google Shape;6443;p16"/>
            <p:cNvSpPr/>
            <p:nvPr/>
          </p:nvSpPr>
          <p:spPr>
            <a:xfrm>
              <a:off x="8734250"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4" name="Google Shape;6444;p16"/>
            <p:cNvSpPr/>
            <p:nvPr/>
          </p:nvSpPr>
          <p:spPr>
            <a:xfrm>
              <a:off x="8576249"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5" name="Google Shape;6445;p16"/>
            <p:cNvSpPr/>
            <p:nvPr/>
          </p:nvSpPr>
          <p:spPr>
            <a:xfrm>
              <a:off x="8890776"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6" name="Google Shape;6446;p16"/>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7" name="Google Shape;6447;p16"/>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8" name="Google Shape;6448;p16"/>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9" name="Google Shape;6449;p16"/>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0" name="Google Shape;6450;p16"/>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1" name="Google Shape;6451;p16"/>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2" name="Google Shape;6452;p16"/>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3" name="Google Shape;6453;p16"/>
            <p:cNvSpPr/>
            <p:nvPr/>
          </p:nvSpPr>
          <p:spPr>
            <a:xfrm>
              <a:off x="8106669"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4" name="Google Shape;6454;p16"/>
            <p:cNvSpPr/>
            <p:nvPr/>
          </p:nvSpPr>
          <p:spPr>
            <a:xfrm>
              <a:off x="7950142"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5" name="Google Shape;6455;p16"/>
            <p:cNvSpPr/>
            <p:nvPr/>
          </p:nvSpPr>
          <p:spPr>
            <a:xfrm>
              <a:off x="8263196"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6" name="Google Shape;6456;p16"/>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7" name="Google Shape;6457;p16"/>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8" name="Google Shape;6458;p16"/>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9" name="Google Shape;6459;p16"/>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0" name="Google Shape;6460;p16"/>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1" name="Google Shape;6461;p16"/>
            <p:cNvSpPr/>
            <p:nvPr/>
          </p:nvSpPr>
          <p:spPr>
            <a:xfrm>
              <a:off x="8106669"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2" name="Google Shape;6462;p16"/>
            <p:cNvSpPr/>
            <p:nvPr/>
          </p:nvSpPr>
          <p:spPr>
            <a:xfrm>
              <a:off x="7950142"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3" name="Google Shape;6463;p16"/>
            <p:cNvSpPr/>
            <p:nvPr/>
          </p:nvSpPr>
          <p:spPr>
            <a:xfrm>
              <a:off x="8263196"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4" name="Google Shape;6464;p16"/>
            <p:cNvSpPr/>
            <p:nvPr/>
          </p:nvSpPr>
          <p:spPr>
            <a:xfrm>
              <a:off x="7950142"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5" name="Google Shape;6465;p16"/>
            <p:cNvSpPr/>
            <p:nvPr/>
          </p:nvSpPr>
          <p:spPr>
            <a:xfrm>
              <a:off x="8263196"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6" name="Google Shape;6466;p16"/>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7" name="Google Shape;6467;p16"/>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8" name="Google Shape;6468;p16"/>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9" name="Google Shape;6469;p16"/>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0" name="Google Shape;6470;p16"/>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1" name="Google Shape;6471;p16"/>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2" name="Google Shape;6472;p16"/>
            <p:cNvSpPr/>
            <p:nvPr/>
          </p:nvSpPr>
          <p:spPr>
            <a:xfrm>
              <a:off x="8106669"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3" name="Google Shape;6473;p16"/>
            <p:cNvSpPr/>
            <p:nvPr/>
          </p:nvSpPr>
          <p:spPr>
            <a:xfrm>
              <a:off x="7950142"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4" name="Google Shape;6474;p16"/>
            <p:cNvSpPr/>
            <p:nvPr/>
          </p:nvSpPr>
          <p:spPr>
            <a:xfrm>
              <a:off x="8263196"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5" name="Google Shape;6475;p16"/>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6" name="Google Shape;6476;p16"/>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7" name="Google Shape;6477;p16"/>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8" name="Google Shape;6478;p16"/>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9" name="Google Shape;6479;p16"/>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0" name="Google Shape;6480;p16"/>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1" name="Google Shape;6481;p16"/>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2" name="Google Shape;6482;p16"/>
            <p:cNvSpPr/>
            <p:nvPr/>
          </p:nvSpPr>
          <p:spPr>
            <a:xfrm>
              <a:off x="7479088"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3" name="Google Shape;6483;p16"/>
            <p:cNvSpPr/>
            <p:nvPr/>
          </p:nvSpPr>
          <p:spPr>
            <a:xfrm>
              <a:off x="7322562"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4" name="Google Shape;6484;p16"/>
            <p:cNvSpPr/>
            <p:nvPr/>
          </p:nvSpPr>
          <p:spPr>
            <a:xfrm>
              <a:off x="7635615"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5" name="Google Shape;6485;p16"/>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6" name="Google Shape;6486;p16"/>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7" name="Google Shape;6487;p16"/>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8" name="Google Shape;6488;p16"/>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9" name="Google Shape;6489;p16"/>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0" name="Google Shape;6490;p16"/>
            <p:cNvSpPr/>
            <p:nvPr/>
          </p:nvSpPr>
          <p:spPr>
            <a:xfrm>
              <a:off x="7479088"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1" name="Google Shape;6491;p16"/>
            <p:cNvSpPr/>
            <p:nvPr/>
          </p:nvSpPr>
          <p:spPr>
            <a:xfrm>
              <a:off x="7322562"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2" name="Google Shape;6492;p16"/>
            <p:cNvSpPr/>
            <p:nvPr/>
          </p:nvSpPr>
          <p:spPr>
            <a:xfrm>
              <a:off x="7635615"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3" name="Google Shape;6493;p16"/>
            <p:cNvSpPr/>
            <p:nvPr/>
          </p:nvSpPr>
          <p:spPr>
            <a:xfrm>
              <a:off x="7322562"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4" name="Google Shape;6494;p16"/>
            <p:cNvSpPr/>
            <p:nvPr/>
          </p:nvSpPr>
          <p:spPr>
            <a:xfrm>
              <a:off x="7635615"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5" name="Google Shape;6495;p16"/>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6" name="Google Shape;6496;p16"/>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7" name="Google Shape;6497;p16"/>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8" name="Google Shape;6498;p16"/>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9" name="Google Shape;6499;p16"/>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0" name="Google Shape;6500;p16"/>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1" name="Google Shape;6501;p16"/>
            <p:cNvSpPr/>
            <p:nvPr/>
          </p:nvSpPr>
          <p:spPr>
            <a:xfrm>
              <a:off x="7479088"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2" name="Google Shape;6502;p16"/>
            <p:cNvSpPr/>
            <p:nvPr/>
          </p:nvSpPr>
          <p:spPr>
            <a:xfrm>
              <a:off x="7322562"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3" name="Google Shape;6503;p16"/>
            <p:cNvSpPr/>
            <p:nvPr/>
          </p:nvSpPr>
          <p:spPr>
            <a:xfrm>
              <a:off x="7635615"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4" name="Google Shape;6504;p16"/>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5" name="Google Shape;6505;p16"/>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6" name="Google Shape;6506;p16"/>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7" name="Google Shape;6507;p16"/>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8" name="Google Shape;6508;p16"/>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9" name="Google Shape;6509;p16"/>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0" name="Google Shape;6510;p16"/>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1" name="Google Shape;6511;p16"/>
            <p:cNvSpPr/>
            <p:nvPr/>
          </p:nvSpPr>
          <p:spPr>
            <a:xfrm>
              <a:off x="685015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2" name="Google Shape;6512;p16"/>
            <p:cNvSpPr/>
            <p:nvPr/>
          </p:nvSpPr>
          <p:spPr>
            <a:xfrm>
              <a:off x="6693630"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3" name="Google Shape;6513;p16"/>
            <p:cNvSpPr/>
            <p:nvPr/>
          </p:nvSpPr>
          <p:spPr>
            <a:xfrm>
              <a:off x="7008157"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4" name="Google Shape;6514;p16"/>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5" name="Google Shape;6515;p16"/>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6" name="Google Shape;6516;p16"/>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7" name="Google Shape;6517;p16"/>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8" name="Google Shape;6518;p16"/>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9" name="Google Shape;6519;p16"/>
            <p:cNvSpPr/>
            <p:nvPr/>
          </p:nvSpPr>
          <p:spPr>
            <a:xfrm>
              <a:off x="685015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0" name="Google Shape;6520;p16"/>
            <p:cNvSpPr/>
            <p:nvPr/>
          </p:nvSpPr>
          <p:spPr>
            <a:xfrm>
              <a:off x="6693630"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1" name="Google Shape;6521;p16"/>
            <p:cNvSpPr/>
            <p:nvPr/>
          </p:nvSpPr>
          <p:spPr>
            <a:xfrm>
              <a:off x="7008157"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2" name="Google Shape;6522;p16"/>
            <p:cNvSpPr/>
            <p:nvPr/>
          </p:nvSpPr>
          <p:spPr>
            <a:xfrm>
              <a:off x="6693630"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3" name="Google Shape;6523;p16"/>
            <p:cNvSpPr/>
            <p:nvPr/>
          </p:nvSpPr>
          <p:spPr>
            <a:xfrm>
              <a:off x="7008157"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4" name="Google Shape;6524;p16"/>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5" name="Google Shape;6525;p16"/>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6" name="Google Shape;6526;p16"/>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7" name="Google Shape;6527;p16"/>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8" name="Google Shape;6528;p16"/>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9" name="Google Shape;6529;p16"/>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30" name="Google Shape;6530;p16"/>
            <p:cNvSpPr/>
            <p:nvPr/>
          </p:nvSpPr>
          <p:spPr>
            <a:xfrm>
              <a:off x="685015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31" name="Google Shape;6531;p16"/>
            <p:cNvSpPr/>
            <p:nvPr/>
          </p:nvSpPr>
          <p:spPr>
            <a:xfrm>
              <a:off x="6693630"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32" name="Google Shape;6532;p16"/>
            <p:cNvSpPr/>
            <p:nvPr/>
          </p:nvSpPr>
          <p:spPr>
            <a:xfrm>
              <a:off x="7008157"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33" name="Google Shape;6533;p16"/>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34" name="Google Shape;6534;p16"/>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35" name="Google Shape;6535;p16"/>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36" name="Google Shape;6536;p16"/>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37" name="Google Shape;6537;p16"/>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38" name="Google Shape;6538;p16"/>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39" name="Google Shape;6539;p16"/>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40" name="Google Shape;6540;p16"/>
            <p:cNvSpPr/>
            <p:nvPr/>
          </p:nvSpPr>
          <p:spPr>
            <a:xfrm>
              <a:off x="622257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41" name="Google Shape;6541;p16"/>
            <p:cNvSpPr/>
            <p:nvPr/>
          </p:nvSpPr>
          <p:spPr>
            <a:xfrm>
              <a:off x="6066049"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42" name="Google Shape;6542;p16"/>
            <p:cNvSpPr/>
            <p:nvPr/>
          </p:nvSpPr>
          <p:spPr>
            <a:xfrm>
              <a:off x="6380577"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43" name="Google Shape;6543;p16"/>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44" name="Google Shape;6544;p16"/>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45" name="Google Shape;6545;p16"/>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46" name="Google Shape;6546;p16"/>
            <p:cNvSpPr/>
            <p:nvPr/>
          </p:nvSpPr>
          <p:spPr>
            <a:xfrm>
              <a:off x="622257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47" name="Google Shape;6547;p16"/>
            <p:cNvSpPr/>
            <p:nvPr/>
          </p:nvSpPr>
          <p:spPr>
            <a:xfrm>
              <a:off x="6066049"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48" name="Google Shape;6548;p16"/>
            <p:cNvSpPr/>
            <p:nvPr/>
          </p:nvSpPr>
          <p:spPr>
            <a:xfrm>
              <a:off x="6380577"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49" name="Google Shape;6549;p16"/>
            <p:cNvSpPr/>
            <p:nvPr/>
          </p:nvSpPr>
          <p:spPr>
            <a:xfrm>
              <a:off x="6066049"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50" name="Google Shape;6550;p16"/>
            <p:cNvSpPr/>
            <p:nvPr/>
          </p:nvSpPr>
          <p:spPr>
            <a:xfrm>
              <a:off x="6380577"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51" name="Google Shape;6551;p16"/>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52" name="Google Shape;6552;p16"/>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53" name="Google Shape;6553;p16"/>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54" name="Google Shape;6554;p16"/>
            <p:cNvSpPr/>
            <p:nvPr/>
          </p:nvSpPr>
          <p:spPr>
            <a:xfrm>
              <a:off x="622257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55" name="Google Shape;6555;p16"/>
            <p:cNvSpPr/>
            <p:nvPr/>
          </p:nvSpPr>
          <p:spPr>
            <a:xfrm>
              <a:off x="6066049"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56" name="Google Shape;6556;p16"/>
            <p:cNvSpPr/>
            <p:nvPr/>
          </p:nvSpPr>
          <p:spPr>
            <a:xfrm>
              <a:off x="6380577"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57" name="Google Shape;6557;p16"/>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58" name="Google Shape;6558;p16"/>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ullet point">
  <p:cSld name="CUSTOM_1">
    <p:bg>
      <p:bgPr>
        <a:solidFill>
          <a:schemeClr val="accent2"/>
        </a:solidFill>
        <a:effectLst/>
      </p:bgPr>
    </p:bg>
    <p:spTree>
      <p:nvGrpSpPr>
        <p:cNvPr id="1" name="Shape 6695"/>
        <p:cNvGrpSpPr/>
        <p:nvPr/>
      </p:nvGrpSpPr>
      <p:grpSpPr>
        <a:xfrm>
          <a:off x="0" y="0"/>
          <a:ext cx="0" cy="0"/>
          <a:chOff x="0" y="0"/>
          <a:chExt cx="0" cy="0"/>
        </a:xfrm>
      </p:grpSpPr>
      <p:grpSp>
        <p:nvGrpSpPr>
          <p:cNvPr id="6696" name="Google Shape;6696;p22"/>
          <p:cNvGrpSpPr/>
          <p:nvPr/>
        </p:nvGrpSpPr>
        <p:grpSpPr>
          <a:xfrm flipH="1">
            <a:off x="-18" y="-419100"/>
            <a:ext cx="6852281" cy="5562608"/>
            <a:chOff x="-7728237" y="-419075"/>
            <a:chExt cx="15443501" cy="5562608"/>
          </a:xfrm>
        </p:grpSpPr>
        <p:sp>
          <p:nvSpPr>
            <p:cNvPr id="6697" name="Google Shape;6697;p22"/>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nvGrpSpPr>
            <p:cNvPr id="6698" name="Google Shape;6698;p22"/>
            <p:cNvGrpSpPr/>
            <p:nvPr/>
          </p:nvGrpSpPr>
          <p:grpSpPr>
            <a:xfrm>
              <a:off x="-7728237" y="-419075"/>
              <a:ext cx="15443501" cy="5562608"/>
              <a:chOff x="-7728237" y="-419075"/>
              <a:chExt cx="15443501" cy="5562608"/>
            </a:xfrm>
          </p:grpSpPr>
          <p:sp>
            <p:nvSpPr>
              <p:cNvPr id="6699" name="Google Shape;6699;p22"/>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0" name="Google Shape;6700;p22"/>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1" name="Google Shape;6701;p22"/>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2" name="Google Shape;6702;p22"/>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3" name="Google Shape;6703;p22"/>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4" name="Google Shape;6704;p22"/>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5" name="Google Shape;6705;p22"/>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6" name="Google Shape;6706;p22"/>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7" name="Google Shape;6707;p22"/>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8" name="Google Shape;6708;p22"/>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9" name="Google Shape;6709;p22"/>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10" name="Google Shape;6710;p22"/>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sp>
        <p:nvSpPr>
          <p:cNvPr id="6711" name="Google Shape;6711;p22"/>
          <p:cNvSpPr txBox="1">
            <a:spLocks noGrp="1"/>
          </p:cNvSpPr>
          <p:nvPr>
            <p:ph type="title"/>
          </p:nvPr>
        </p:nvSpPr>
        <p:spPr>
          <a:xfrm>
            <a:off x="540000" y="540000"/>
            <a:ext cx="5778000" cy="477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62130"/>
              </a:buClr>
              <a:buSzPts val="2800"/>
              <a:buNone/>
              <a:defRPr>
                <a:solidFill>
                  <a:srgbClr val="1621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12" name="Google Shape;6712;p22"/>
          <p:cNvSpPr txBox="1">
            <a:spLocks noGrp="1"/>
          </p:cNvSpPr>
          <p:nvPr>
            <p:ph type="subTitle" idx="1"/>
          </p:nvPr>
        </p:nvSpPr>
        <p:spPr>
          <a:xfrm>
            <a:off x="942469" y="1701725"/>
            <a:ext cx="2231550" cy="266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4">
  <p:cSld name="CUSTOM_1_2_2_1_2_1">
    <p:bg>
      <p:bgPr>
        <a:solidFill>
          <a:schemeClr val="accent1"/>
        </a:solidFill>
        <a:effectLst/>
      </p:bgPr>
    </p:bg>
    <p:spTree>
      <p:nvGrpSpPr>
        <p:cNvPr id="1" name="Shape 6806"/>
        <p:cNvGrpSpPr/>
        <p:nvPr/>
      </p:nvGrpSpPr>
      <p:grpSpPr>
        <a:xfrm>
          <a:off x="0" y="0"/>
          <a:ext cx="0" cy="0"/>
          <a:chOff x="0" y="0"/>
          <a:chExt cx="0" cy="0"/>
        </a:xfrm>
      </p:grpSpPr>
      <p:sp>
        <p:nvSpPr>
          <p:cNvPr id="6807" name="Google Shape;6807;p28"/>
          <p:cNvSpPr txBox="1">
            <a:spLocks noGrp="1"/>
          </p:cNvSpPr>
          <p:nvPr>
            <p:ph type="title"/>
          </p:nvPr>
        </p:nvSpPr>
        <p:spPr>
          <a:xfrm>
            <a:off x="540000" y="540000"/>
            <a:ext cx="3253275" cy="737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62130"/>
              </a:buClr>
              <a:buSzPts val="2800"/>
              <a:buNone/>
              <a:defRPr>
                <a:solidFill>
                  <a:srgbClr val="1621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08" name="Google Shape;6808;p28"/>
          <p:cNvSpPr txBox="1">
            <a:spLocks noGrp="1"/>
          </p:cNvSpPr>
          <p:nvPr>
            <p:ph type="subTitle" idx="1"/>
          </p:nvPr>
        </p:nvSpPr>
        <p:spPr>
          <a:xfrm>
            <a:off x="1053788" y="2085975"/>
            <a:ext cx="2078775" cy="140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120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accent2"/>
        </a:solidFill>
        <a:effectLst/>
      </p:bgPr>
    </p:bg>
    <p:spTree>
      <p:nvGrpSpPr>
        <p:cNvPr id="1" name="Shape 6970"/>
        <p:cNvGrpSpPr/>
        <p:nvPr/>
      </p:nvGrpSpPr>
      <p:grpSpPr>
        <a:xfrm>
          <a:off x="0" y="0"/>
          <a:ext cx="0" cy="0"/>
          <a:chOff x="0" y="0"/>
          <a:chExt cx="0" cy="0"/>
        </a:xfrm>
      </p:grpSpPr>
      <p:grpSp>
        <p:nvGrpSpPr>
          <p:cNvPr id="6971" name="Google Shape;6971;p36"/>
          <p:cNvGrpSpPr/>
          <p:nvPr/>
        </p:nvGrpSpPr>
        <p:grpSpPr>
          <a:xfrm>
            <a:off x="-459" y="33"/>
            <a:ext cx="6872219" cy="5162845"/>
            <a:chOff x="14670875" y="846675"/>
            <a:chExt cx="7166400" cy="3385250"/>
          </a:xfrm>
        </p:grpSpPr>
        <p:sp>
          <p:nvSpPr>
            <p:cNvPr id="6972" name="Google Shape;6972;p36"/>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73" name="Google Shape;6973;p36"/>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74" name="Google Shape;6974;p36"/>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75" name="Google Shape;6975;p36"/>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76" name="Google Shape;6976;p36"/>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77" name="Google Shape;6977;p36"/>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78" name="Google Shape;6978;p36"/>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79" name="Google Shape;6979;p36"/>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80" name="Google Shape;6980;p36"/>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81" name="Google Shape;6981;p36"/>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82" name="Google Shape;6982;p36"/>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83" name="Google Shape;6983;p36"/>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84" name="Google Shape;6984;p36"/>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85" name="Google Shape;6985;p36"/>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86" name="Google Shape;6986;p36"/>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6987" name="Google Shape;6987;p36"/>
          <p:cNvSpPr txBox="1">
            <a:spLocks noGrp="1"/>
          </p:cNvSpPr>
          <p:nvPr>
            <p:ph type="title"/>
          </p:nvPr>
        </p:nvSpPr>
        <p:spPr>
          <a:xfrm>
            <a:off x="1246163" y="540000"/>
            <a:ext cx="4365675" cy="4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62130"/>
              </a:buClr>
              <a:buSzPts val="2800"/>
              <a:buNone/>
              <a:defRPr>
                <a:solidFill>
                  <a:srgbClr val="1621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88" name="Google Shape;6988;p36"/>
          <p:cNvSpPr txBox="1">
            <a:spLocks noGrp="1"/>
          </p:cNvSpPr>
          <p:nvPr>
            <p:ph type="title" idx="2" hasCustomPrompt="1"/>
          </p:nvPr>
        </p:nvSpPr>
        <p:spPr>
          <a:xfrm>
            <a:off x="1114425" y="1581150"/>
            <a:ext cx="957375"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3600"/>
              <a:buNone/>
              <a:defRPr sz="2700">
                <a:solidFill>
                  <a:schemeClr val="accent1"/>
                </a:solidFill>
              </a:defRPr>
            </a:lvl1pPr>
            <a:lvl2pPr lvl="1" algn="ctr" rtl="0">
              <a:lnSpc>
                <a:spcPct val="100000"/>
              </a:lnSpc>
              <a:spcBef>
                <a:spcPts val="0"/>
              </a:spcBef>
              <a:spcAft>
                <a:spcPts val="0"/>
              </a:spcAft>
              <a:buClr>
                <a:schemeClr val="accent1"/>
              </a:buClr>
              <a:buSzPts val="3600"/>
              <a:buNone/>
              <a:defRPr sz="2700">
                <a:solidFill>
                  <a:schemeClr val="accent1"/>
                </a:solidFill>
              </a:defRPr>
            </a:lvl2pPr>
            <a:lvl3pPr lvl="2" algn="ctr" rtl="0">
              <a:lnSpc>
                <a:spcPct val="100000"/>
              </a:lnSpc>
              <a:spcBef>
                <a:spcPts val="0"/>
              </a:spcBef>
              <a:spcAft>
                <a:spcPts val="0"/>
              </a:spcAft>
              <a:buClr>
                <a:schemeClr val="accent1"/>
              </a:buClr>
              <a:buSzPts val="3600"/>
              <a:buNone/>
              <a:defRPr sz="2700">
                <a:solidFill>
                  <a:schemeClr val="accent1"/>
                </a:solidFill>
              </a:defRPr>
            </a:lvl3pPr>
            <a:lvl4pPr lvl="3" algn="ctr" rtl="0">
              <a:lnSpc>
                <a:spcPct val="100000"/>
              </a:lnSpc>
              <a:spcBef>
                <a:spcPts val="0"/>
              </a:spcBef>
              <a:spcAft>
                <a:spcPts val="0"/>
              </a:spcAft>
              <a:buClr>
                <a:schemeClr val="accent1"/>
              </a:buClr>
              <a:buSzPts val="3600"/>
              <a:buNone/>
              <a:defRPr sz="2700">
                <a:solidFill>
                  <a:schemeClr val="accent1"/>
                </a:solidFill>
              </a:defRPr>
            </a:lvl4pPr>
            <a:lvl5pPr lvl="4" algn="ctr" rtl="0">
              <a:lnSpc>
                <a:spcPct val="100000"/>
              </a:lnSpc>
              <a:spcBef>
                <a:spcPts val="0"/>
              </a:spcBef>
              <a:spcAft>
                <a:spcPts val="0"/>
              </a:spcAft>
              <a:buClr>
                <a:schemeClr val="accent1"/>
              </a:buClr>
              <a:buSzPts val="3600"/>
              <a:buNone/>
              <a:defRPr sz="2700">
                <a:solidFill>
                  <a:schemeClr val="accent1"/>
                </a:solidFill>
              </a:defRPr>
            </a:lvl5pPr>
            <a:lvl6pPr lvl="5" algn="ctr" rtl="0">
              <a:lnSpc>
                <a:spcPct val="100000"/>
              </a:lnSpc>
              <a:spcBef>
                <a:spcPts val="0"/>
              </a:spcBef>
              <a:spcAft>
                <a:spcPts val="0"/>
              </a:spcAft>
              <a:buClr>
                <a:schemeClr val="accent1"/>
              </a:buClr>
              <a:buSzPts val="3600"/>
              <a:buNone/>
              <a:defRPr sz="2700">
                <a:solidFill>
                  <a:schemeClr val="accent1"/>
                </a:solidFill>
              </a:defRPr>
            </a:lvl6pPr>
            <a:lvl7pPr lvl="6" algn="ctr" rtl="0">
              <a:lnSpc>
                <a:spcPct val="100000"/>
              </a:lnSpc>
              <a:spcBef>
                <a:spcPts val="0"/>
              </a:spcBef>
              <a:spcAft>
                <a:spcPts val="0"/>
              </a:spcAft>
              <a:buClr>
                <a:schemeClr val="accent1"/>
              </a:buClr>
              <a:buSzPts val="3600"/>
              <a:buNone/>
              <a:defRPr sz="2700">
                <a:solidFill>
                  <a:schemeClr val="accent1"/>
                </a:solidFill>
              </a:defRPr>
            </a:lvl7pPr>
            <a:lvl8pPr lvl="7" algn="ctr" rtl="0">
              <a:lnSpc>
                <a:spcPct val="100000"/>
              </a:lnSpc>
              <a:spcBef>
                <a:spcPts val="0"/>
              </a:spcBef>
              <a:spcAft>
                <a:spcPts val="0"/>
              </a:spcAft>
              <a:buClr>
                <a:schemeClr val="accent1"/>
              </a:buClr>
              <a:buSzPts val="3600"/>
              <a:buNone/>
              <a:defRPr sz="2700">
                <a:solidFill>
                  <a:schemeClr val="accent1"/>
                </a:solidFill>
              </a:defRPr>
            </a:lvl8pPr>
            <a:lvl9pPr lvl="8" algn="ctr" rtl="0">
              <a:lnSpc>
                <a:spcPct val="100000"/>
              </a:lnSpc>
              <a:spcBef>
                <a:spcPts val="0"/>
              </a:spcBef>
              <a:spcAft>
                <a:spcPts val="0"/>
              </a:spcAft>
              <a:buClr>
                <a:schemeClr val="accent1"/>
              </a:buClr>
              <a:buSzPts val="3600"/>
              <a:buNone/>
              <a:defRPr sz="2700">
                <a:solidFill>
                  <a:schemeClr val="accent1"/>
                </a:solidFill>
              </a:defRPr>
            </a:lvl9pPr>
          </a:lstStyle>
          <a:p>
            <a:r>
              <a:t>xx%</a:t>
            </a:r>
          </a:p>
        </p:txBody>
      </p:sp>
      <p:sp>
        <p:nvSpPr>
          <p:cNvPr id="6989" name="Google Shape;6989;p36"/>
          <p:cNvSpPr txBox="1">
            <a:spLocks noGrp="1"/>
          </p:cNvSpPr>
          <p:nvPr>
            <p:ph type="subTitle" idx="1"/>
          </p:nvPr>
        </p:nvSpPr>
        <p:spPr>
          <a:xfrm>
            <a:off x="928688" y="2066925"/>
            <a:ext cx="1278675" cy="30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500">
                <a:latin typeface="Slackey"/>
                <a:ea typeface="Slackey"/>
                <a:cs typeface="Slackey"/>
                <a:sym typeface="Slackey"/>
              </a:defRPr>
            </a:lvl1pPr>
            <a:lvl2pPr lvl="1">
              <a:lnSpc>
                <a:spcPct val="100000"/>
              </a:lnSpc>
              <a:spcBef>
                <a:spcPts val="1200"/>
              </a:spcBef>
              <a:spcAft>
                <a:spcPts val="0"/>
              </a:spcAft>
              <a:buNone/>
              <a:defRPr>
                <a:latin typeface="Slackey"/>
                <a:ea typeface="Slackey"/>
                <a:cs typeface="Slackey"/>
                <a:sym typeface="Slackey"/>
              </a:defRPr>
            </a:lvl2pPr>
            <a:lvl3pPr lvl="2">
              <a:lnSpc>
                <a:spcPct val="100000"/>
              </a:lnSpc>
              <a:spcBef>
                <a:spcPts val="1200"/>
              </a:spcBef>
              <a:spcAft>
                <a:spcPts val="0"/>
              </a:spcAft>
              <a:buNone/>
              <a:defRPr>
                <a:latin typeface="Slackey"/>
                <a:ea typeface="Slackey"/>
                <a:cs typeface="Slackey"/>
                <a:sym typeface="Slackey"/>
              </a:defRPr>
            </a:lvl3pPr>
            <a:lvl4pPr lvl="3">
              <a:lnSpc>
                <a:spcPct val="100000"/>
              </a:lnSpc>
              <a:spcBef>
                <a:spcPts val="1200"/>
              </a:spcBef>
              <a:spcAft>
                <a:spcPts val="0"/>
              </a:spcAft>
              <a:buNone/>
              <a:defRPr>
                <a:latin typeface="Slackey"/>
                <a:ea typeface="Slackey"/>
                <a:cs typeface="Slackey"/>
                <a:sym typeface="Slackey"/>
              </a:defRPr>
            </a:lvl4pPr>
            <a:lvl5pPr lvl="4">
              <a:lnSpc>
                <a:spcPct val="100000"/>
              </a:lnSpc>
              <a:spcBef>
                <a:spcPts val="1200"/>
              </a:spcBef>
              <a:spcAft>
                <a:spcPts val="0"/>
              </a:spcAft>
              <a:buNone/>
              <a:defRPr>
                <a:latin typeface="Slackey"/>
                <a:ea typeface="Slackey"/>
                <a:cs typeface="Slackey"/>
                <a:sym typeface="Slackey"/>
              </a:defRPr>
            </a:lvl5pPr>
            <a:lvl6pPr lvl="5">
              <a:lnSpc>
                <a:spcPct val="100000"/>
              </a:lnSpc>
              <a:spcBef>
                <a:spcPts val="1200"/>
              </a:spcBef>
              <a:spcAft>
                <a:spcPts val="0"/>
              </a:spcAft>
              <a:buNone/>
              <a:defRPr>
                <a:latin typeface="Slackey"/>
                <a:ea typeface="Slackey"/>
                <a:cs typeface="Slackey"/>
                <a:sym typeface="Slackey"/>
              </a:defRPr>
            </a:lvl6pPr>
            <a:lvl7pPr lvl="6">
              <a:lnSpc>
                <a:spcPct val="100000"/>
              </a:lnSpc>
              <a:spcBef>
                <a:spcPts val="1200"/>
              </a:spcBef>
              <a:spcAft>
                <a:spcPts val="0"/>
              </a:spcAft>
              <a:buNone/>
              <a:defRPr>
                <a:latin typeface="Slackey"/>
                <a:ea typeface="Slackey"/>
                <a:cs typeface="Slackey"/>
                <a:sym typeface="Slackey"/>
              </a:defRPr>
            </a:lvl7pPr>
            <a:lvl8pPr lvl="7">
              <a:lnSpc>
                <a:spcPct val="100000"/>
              </a:lnSpc>
              <a:spcBef>
                <a:spcPts val="1200"/>
              </a:spcBef>
              <a:spcAft>
                <a:spcPts val="0"/>
              </a:spcAft>
              <a:buNone/>
              <a:defRPr>
                <a:latin typeface="Slackey"/>
                <a:ea typeface="Slackey"/>
                <a:cs typeface="Slackey"/>
                <a:sym typeface="Slackey"/>
              </a:defRPr>
            </a:lvl8pPr>
            <a:lvl9pPr lvl="8">
              <a:lnSpc>
                <a:spcPct val="100000"/>
              </a:lnSpc>
              <a:spcBef>
                <a:spcPts val="1200"/>
              </a:spcBef>
              <a:spcAft>
                <a:spcPts val="1200"/>
              </a:spcAft>
              <a:buNone/>
              <a:defRPr>
                <a:latin typeface="Slackey"/>
                <a:ea typeface="Slackey"/>
                <a:cs typeface="Slackey"/>
                <a:sym typeface="Slackey"/>
              </a:defRPr>
            </a:lvl9pPr>
          </a:lstStyle>
          <a:p>
            <a:endParaRPr/>
          </a:p>
        </p:txBody>
      </p:sp>
      <p:sp>
        <p:nvSpPr>
          <p:cNvPr id="6990" name="Google Shape;6990;p36"/>
          <p:cNvSpPr txBox="1">
            <a:spLocks noGrp="1"/>
          </p:cNvSpPr>
          <p:nvPr>
            <p:ph type="subTitle" idx="3"/>
          </p:nvPr>
        </p:nvSpPr>
        <p:spPr>
          <a:xfrm>
            <a:off x="709763" y="2413875"/>
            <a:ext cx="1716525"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6991" name="Google Shape;6991;p36"/>
          <p:cNvSpPr txBox="1">
            <a:spLocks noGrp="1"/>
          </p:cNvSpPr>
          <p:nvPr>
            <p:ph type="title" idx="4" hasCustomPrompt="1"/>
          </p:nvPr>
        </p:nvSpPr>
        <p:spPr>
          <a:xfrm>
            <a:off x="2950313" y="1581150"/>
            <a:ext cx="957375"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3600"/>
              <a:buNone/>
              <a:defRPr sz="2700">
                <a:solidFill>
                  <a:schemeClr val="accent1"/>
                </a:solidFill>
              </a:defRPr>
            </a:lvl1pPr>
            <a:lvl2pPr lvl="1" algn="ctr" rtl="0">
              <a:lnSpc>
                <a:spcPct val="100000"/>
              </a:lnSpc>
              <a:spcBef>
                <a:spcPts val="0"/>
              </a:spcBef>
              <a:spcAft>
                <a:spcPts val="0"/>
              </a:spcAft>
              <a:buClr>
                <a:schemeClr val="accent1"/>
              </a:buClr>
              <a:buSzPts val="3600"/>
              <a:buNone/>
              <a:defRPr sz="2700">
                <a:solidFill>
                  <a:schemeClr val="accent1"/>
                </a:solidFill>
              </a:defRPr>
            </a:lvl2pPr>
            <a:lvl3pPr lvl="2" algn="ctr" rtl="0">
              <a:lnSpc>
                <a:spcPct val="100000"/>
              </a:lnSpc>
              <a:spcBef>
                <a:spcPts val="0"/>
              </a:spcBef>
              <a:spcAft>
                <a:spcPts val="0"/>
              </a:spcAft>
              <a:buClr>
                <a:schemeClr val="accent1"/>
              </a:buClr>
              <a:buSzPts val="3600"/>
              <a:buNone/>
              <a:defRPr sz="2700">
                <a:solidFill>
                  <a:schemeClr val="accent1"/>
                </a:solidFill>
              </a:defRPr>
            </a:lvl3pPr>
            <a:lvl4pPr lvl="3" algn="ctr" rtl="0">
              <a:lnSpc>
                <a:spcPct val="100000"/>
              </a:lnSpc>
              <a:spcBef>
                <a:spcPts val="0"/>
              </a:spcBef>
              <a:spcAft>
                <a:spcPts val="0"/>
              </a:spcAft>
              <a:buClr>
                <a:schemeClr val="accent1"/>
              </a:buClr>
              <a:buSzPts val="3600"/>
              <a:buNone/>
              <a:defRPr sz="2700">
                <a:solidFill>
                  <a:schemeClr val="accent1"/>
                </a:solidFill>
              </a:defRPr>
            </a:lvl4pPr>
            <a:lvl5pPr lvl="4" algn="ctr" rtl="0">
              <a:lnSpc>
                <a:spcPct val="100000"/>
              </a:lnSpc>
              <a:spcBef>
                <a:spcPts val="0"/>
              </a:spcBef>
              <a:spcAft>
                <a:spcPts val="0"/>
              </a:spcAft>
              <a:buClr>
                <a:schemeClr val="accent1"/>
              </a:buClr>
              <a:buSzPts val="3600"/>
              <a:buNone/>
              <a:defRPr sz="2700">
                <a:solidFill>
                  <a:schemeClr val="accent1"/>
                </a:solidFill>
              </a:defRPr>
            </a:lvl5pPr>
            <a:lvl6pPr lvl="5" algn="ctr" rtl="0">
              <a:lnSpc>
                <a:spcPct val="100000"/>
              </a:lnSpc>
              <a:spcBef>
                <a:spcPts val="0"/>
              </a:spcBef>
              <a:spcAft>
                <a:spcPts val="0"/>
              </a:spcAft>
              <a:buClr>
                <a:schemeClr val="accent1"/>
              </a:buClr>
              <a:buSzPts val="3600"/>
              <a:buNone/>
              <a:defRPr sz="2700">
                <a:solidFill>
                  <a:schemeClr val="accent1"/>
                </a:solidFill>
              </a:defRPr>
            </a:lvl6pPr>
            <a:lvl7pPr lvl="6" algn="ctr" rtl="0">
              <a:lnSpc>
                <a:spcPct val="100000"/>
              </a:lnSpc>
              <a:spcBef>
                <a:spcPts val="0"/>
              </a:spcBef>
              <a:spcAft>
                <a:spcPts val="0"/>
              </a:spcAft>
              <a:buClr>
                <a:schemeClr val="accent1"/>
              </a:buClr>
              <a:buSzPts val="3600"/>
              <a:buNone/>
              <a:defRPr sz="2700">
                <a:solidFill>
                  <a:schemeClr val="accent1"/>
                </a:solidFill>
              </a:defRPr>
            </a:lvl7pPr>
            <a:lvl8pPr lvl="7" algn="ctr" rtl="0">
              <a:lnSpc>
                <a:spcPct val="100000"/>
              </a:lnSpc>
              <a:spcBef>
                <a:spcPts val="0"/>
              </a:spcBef>
              <a:spcAft>
                <a:spcPts val="0"/>
              </a:spcAft>
              <a:buClr>
                <a:schemeClr val="accent1"/>
              </a:buClr>
              <a:buSzPts val="3600"/>
              <a:buNone/>
              <a:defRPr sz="2700">
                <a:solidFill>
                  <a:schemeClr val="accent1"/>
                </a:solidFill>
              </a:defRPr>
            </a:lvl8pPr>
            <a:lvl9pPr lvl="8" algn="ctr" rtl="0">
              <a:lnSpc>
                <a:spcPct val="100000"/>
              </a:lnSpc>
              <a:spcBef>
                <a:spcPts val="0"/>
              </a:spcBef>
              <a:spcAft>
                <a:spcPts val="0"/>
              </a:spcAft>
              <a:buClr>
                <a:schemeClr val="accent1"/>
              </a:buClr>
              <a:buSzPts val="3600"/>
              <a:buNone/>
              <a:defRPr sz="2700">
                <a:solidFill>
                  <a:schemeClr val="accent1"/>
                </a:solidFill>
              </a:defRPr>
            </a:lvl9pPr>
          </a:lstStyle>
          <a:p>
            <a:r>
              <a:t>xx%</a:t>
            </a:r>
          </a:p>
        </p:txBody>
      </p:sp>
      <p:sp>
        <p:nvSpPr>
          <p:cNvPr id="6992" name="Google Shape;6992;p36"/>
          <p:cNvSpPr txBox="1">
            <a:spLocks noGrp="1"/>
          </p:cNvSpPr>
          <p:nvPr>
            <p:ph type="subTitle" idx="5"/>
          </p:nvPr>
        </p:nvSpPr>
        <p:spPr>
          <a:xfrm>
            <a:off x="2764575" y="2066925"/>
            <a:ext cx="1278675" cy="3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atin typeface="Slackey"/>
                <a:ea typeface="Slackey"/>
                <a:cs typeface="Slackey"/>
                <a:sym typeface="Slackey"/>
              </a:defRPr>
            </a:lvl1pPr>
            <a:lvl2pPr lvl="1" rtl="0">
              <a:lnSpc>
                <a:spcPct val="100000"/>
              </a:lnSpc>
              <a:spcBef>
                <a:spcPts val="1200"/>
              </a:spcBef>
              <a:spcAft>
                <a:spcPts val="0"/>
              </a:spcAft>
              <a:buNone/>
              <a:defRPr>
                <a:latin typeface="Slackey"/>
                <a:ea typeface="Slackey"/>
                <a:cs typeface="Slackey"/>
                <a:sym typeface="Slackey"/>
              </a:defRPr>
            </a:lvl2pPr>
            <a:lvl3pPr lvl="2" rtl="0">
              <a:lnSpc>
                <a:spcPct val="100000"/>
              </a:lnSpc>
              <a:spcBef>
                <a:spcPts val="1200"/>
              </a:spcBef>
              <a:spcAft>
                <a:spcPts val="0"/>
              </a:spcAft>
              <a:buNone/>
              <a:defRPr>
                <a:latin typeface="Slackey"/>
                <a:ea typeface="Slackey"/>
                <a:cs typeface="Slackey"/>
                <a:sym typeface="Slackey"/>
              </a:defRPr>
            </a:lvl3pPr>
            <a:lvl4pPr lvl="3" rtl="0">
              <a:lnSpc>
                <a:spcPct val="100000"/>
              </a:lnSpc>
              <a:spcBef>
                <a:spcPts val="1200"/>
              </a:spcBef>
              <a:spcAft>
                <a:spcPts val="0"/>
              </a:spcAft>
              <a:buNone/>
              <a:defRPr>
                <a:latin typeface="Slackey"/>
                <a:ea typeface="Slackey"/>
                <a:cs typeface="Slackey"/>
                <a:sym typeface="Slackey"/>
              </a:defRPr>
            </a:lvl4pPr>
            <a:lvl5pPr lvl="4" rtl="0">
              <a:lnSpc>
                <a:spcPct val="100000"/>
              </a:lnSpc>
              <a:spcBef>
                <a:spcPts val="1200"/>
              </a:spcBef>
              <a:spcAft>
                <a:spcPts val="0"/>
              </a:spcAft>
              <a:buNone/>
              <a:defRPr>
                <a:latin typeface="Slackey"/>
                <a:ea typeface="Slackey"/>
                <a:cs typeface="Slackey"/>
                <a:sym typeface="Slackey"/>
              </a:defRPr>
            </a:lvl5pPr>
            <a:lvl6pPr lvl="5" rtl="0">
              <a:lnSpc>
                <a:spcPct val="100000"/>
              </a:lnSpc>
              <a:spcBef>
                <a:spcPts val="1200"/>
              </a:spcBef>
              <a:spcAft>
                <a:spcPts val="0"/>
              </a:spcAft>
              <a:buNone/>
              <a:defRPr>
                <a:latin typeface="Slackey"/>
                <a:ea typeface="Slackey"/>
                <a:cs typeface="Slackey"/>
                <a:sym typeface="Slackey"/>
              </a:defRPr>
            </a:lvl6pPr>
            <a:lvl7pPr lvl="6" rtl="0">
              <a:lnSpc>
                <a:spcPct val="100000"/>
              </a:lnSpc>
              <a:spcBef>
                <a:spcPts val="1200"/>
              </a:spcBef>
              <a:spcAft>
                <a:spcPts val="0"/>
              </a:spcAft>
              <a:buNone/>
              <a:defRPr>
                <a:latin typeface="Slackey"/>
                <a:ea typeface="Slackey"/>
                <a:cs typeface="Slackey"/>
                <a:sym typeface="Slackey"/>
              </a:defRPr>
            </a:lvl7pPr>
            <a:lvl8pPr lvl="7" rtl="0">
              <a:lnSpc>
                <a:spcPct val="100000"/>
              </a:lnSpc>
              <a:spcBef>
                <a:spcPts val="1200"/>
              </a:spcBef>
              <a:spcAft>
                <a:spcPts val="0"/>
              </a:spcAft>
              <a:buNone/>
              <a:defRPr>
                <a:latin typeface="Slackey"/>
                <a:ea typeface="Slackey"/>
                <a:cs typeface="Slackey"/>
                <a:sym typeface="Slackey"/>
              </a:defRPr>
            </a:lvl8pPr>
            <a:lvl9pPr lvl="8" rtl="0">
              <a:lnSpc>
                <a:spcPct val="100000"/>
              </a:lnSpc>
              <a:spcBef>
                <a:spcPts val="1200"/>
              </a:spcBef>
              <a:spcAft>
                <a:spcPts val="1200"/>
              </a:spcAft>
              <a:buNone/>
              <a:defRPr>
                <a:latin typeface="Slackey"/>
                <a:ea typeface="Slackey"/>
                <a:cs typeface="Slackey"/>
                <a:sym typeface="Slackey"/>
              </a:defRPr>
            </a:lvl9pPr>
          </a:lstStyle>
          <a:p>
            <a:endParaRPr/>
          </a:p>
        </p:txBody>
      </p:sp>
      <p:sp>
        <p:nvSpPr>
          <p:cNvPr id="6993" name="Google Shape;6993;p36"/>
          <p:cNvSpPr txBox="1">
            <a:spLocks noGrp="1"/>
          </p:cNvSpPr>
          <p:nvPr>
            <p:ph type="subTitle" idx="6"/>
          </p:nvPr>
        </p:nvSpPr>
        <p:spPr>
          <a:xfrm>
            <a:off x="2570738" y="2413875"/>
            <a:ext cx="1716525"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6994" name="Google Shape;6994;p36"/>
          <p:cNvSpPr txBox="1">
            <a:spLocks noGrp="1"/>
          </p:cNvSpPr>
          <p:nvPr>
            <p:ph type="title" idx="7" hasCustomPrompt="1"/>
          </p:nvPr>
        </p:nvSpPr>
        <p:spPr>
          <a:xfrm>
            <a:off x="4786200" y="1581150"/>
            <a:ext cx="957375"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3600"/>
              <a:buNone/>
              <a:defRPr sz="2700">
                <a:solidFill>
                  <a:schemeClr val="accent1"/>
                </a:solidFill>
              </a:defRPr>
            </a:lvl1pPr>
            <a:lvl2pPr lvl="1" algn="ctr" rtl="0">
              <a:lnSpc>
                <a:spcPct val="100000"/>
              </a:lnSpc>
              <a:spcBef>
                <a:spcPts val="0"/>
              </a:spcBef>
              <a:spcAft>
                <a:spcPts val="0"/>
              </a:spcAft>
              <a:buClr>
                <a:schemeClr val="accent1"/>
              </a:buClr>
              <a:buSzPts val="3600"/>
              <a:buNone/>
              <a:defRPr sz="2700">
                <a:solidFill>
                  <a:schemeClr val="accent1"/>
                </a:solidFill>
              </a:defRPr>
            </a:lvl2pPr>
            <a:lvl3pPr lvl="2" algn="ctr" rtl="0">
              <a:lnSpc>
                <a:spcPct val="100000"/>
              </a:lnSpc>
              <a:spcBef>
                <a:spcPts val="0"/>
              </a:spcBef>
              <a:spcAft>
                <a:spcPts val="0"/>
              </a:spcAft>
              <a:buClr>
                <a:schemeClr val="accent1"/>
              </a:buClr>
              <a:buSzPts val="3600"/>
              <a:buNone/>
              <a:defRPr sz="2700">
                <a:solidFill>
                  <a:schemeClr val="accent1"/>
                </a:solidFill>
              </a:defRPr>
            </a:lvl3pPr>
            <a:lvl4pPr lvl="3" algn="ctr" rtl="0">
              <a:lnSpc>
                <a:spcPct val="100000"/>
              </a:lnSpc>
              <a:spcBef>
                <a:spcPts val="0"/>
              </a:spcBef>
              <a:spcAft>
                <a:spcPts val="0"/>
              </a:spcAft>
              <a:buClr>
                <a:schemeClr val="accent1"/>
              </a:buClr>
              <a:buSzPts val="3600"/>
              <a:buNone/>
              <a:defRPr sz="2700">
                <a:solidFill>
                  <a:schemeClr val="accent1"/>
                </a:solidFill>
              </a:defRPr>
            </a:lvl4pPr>
            <a:lvl5pPr lvl="4" algn="ctr" rtl="0">
              <a:lnSpc>
                <a:spcPct val="100000"/>
              </a:lnSpc>
              <a:spcBef>
                <a:spcPts val="0"/>
              </a:spcBef>
              <a:spcAft>
                <a:spcPts val="0"/>
              </a:spcAft>
              <a:buClr>
                <a:schemeClr val="accent1"/>
              </a:buClr>
              <a:buSzPts val="3600"/>
              <a:buNone/>
              <a:defRPr sz="2700">
                <a:solidFill>
                  <a:schemeClr val="accent1"/>
                </a:solidFill>
              </a:defRPr>
            </a:lvl5pPr>
            <a:lvl6pPr lvl="5" algn="ctr" rtl="0">
              <a:lnSpc>
                <a:spcPct val="100000"/>
              </a:lnSpc>
              <a:spcBef>
                <a:spcPts val="0"/>
              </a:spcBef>
              <a:spcAft>
                <a:spcPts val="0"/>
              </a:spcAft>
              <a:buClr>
                <a:schemeClr val="accent1"/>
              </a:buClr>
              <a:buSzPts val="3600"/>
              <a:buNone/>
              <a:defRPr sz="2700">
                <a:solidFill>
                  <a:schemeClr val="accent1"/>
                </a:solidFill>
              </a:defRPr>
            </a:lvl6pPr>
            <a:lvl7pPr lvl="6" algn="ctr" rtl="0">
              <a:lnSpc>
                <a:spcPct val="100000"/>
              </a:lnSpc>
              <a:spcBef>
                <a:spcPts val="0"/>
              </a:spcBef>
              <a:spcAft>
                <a:spcPts val="0"/>
              </a:spcAft>
              <a:buClr>
                <a:schemeClr val="accent1"/>
              </a:buClr>
              <a:buSzPts val="3600"/>
              <a:buNone/>
              <a:defRPr sz="2700">
                <a:solidFill>
                  <a:schemeClr val="accent1"/>
                </a:solidFill>
              </a:defRPr>
            </a:lvl7pPr>
            <a:lvl8pPr lvl="7" algn="ctr" rtl="0">
              <a:lnSpc>
                <a:spcPct val="100000"/>
              </a:lnSpc>
              <a:spcBef>
                <a:spcPts val="0"/>
              </a:spcBef>
              <a:spcAft>
                <a:spcPts val="0"/>
              </a:spcAft>
              <a:buClr>
                <a:schemeClr val="accent1"/>
              </a:buClr>
              <a:buSzPts val="3600"/>
              <a:buNone/>
              <a:defRPr sz="2700">
                <a:solidFill>
                  <a:schemeClr val="accent1"/>
                </a:solidFill>
              </a:defRPr>
            </a:lvl8pPr>
            <a:lvl9pPr lvl="8" algn="ctr" rtl="0">
              <a:lnSpc>
                <a:spcPct val="100000"/>
              </a:lnSpc>
              <a:spcBef>
                <a:spcPts val="0"/>
              </a:spcBef>
              <a:spcAft>
                <a:spcPts val="0"/>
              </a:spcAft>
              <a:buClr>
                <a:schemeClr val="accent1"/>
              </a:buClr>
              <a:buSzPts val="3600"/>
              <a:buNone/>
              <a:defRPr sz="2700">
                <a:solidFill>
                  <a:schemeClr val="accent1"/>
                </a:solidFill>
              </a:defRPr>
            </a:lvl9pPr>
          </a:lstStyle>
          <a:p>
            <a:r>
              <a:t>xx%</a:t>
            </a:r>
          </a:p>
        </p:txBody>
      </p:sp>
      <p:sp>
        <p:nvSpPr>
          <p:cNvPr id="6995" name="Google Shape;6995;p36"/>
          <p:cNvSpPr txBox="1">
            <a:spLocks noGrp="1"/>
          </p:cNvSpPr>
          <p:nvPr>
            <p:ph type="subTitle" idx="8"/>
          </p:nvPr>
        </p:nvSpPr>
        <p:spPr>
          <a:xfrm>
            <a:off x="4600463" y="2066925"/>
            <a:ext cx="1278675" cy="3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atin typeface="Slackey"/>
                <a:ea typeface="Slackey"/>
                <a:cs typeface="Slackey"/>
                <a:sym typeface="Slackey"/>
              </a:defRPr>
            </a:lvl1pPr>
            <a:lvl2pPr lvl="1" rtl="0">
              <a:lnSpc>
                <a:spcPct val="100000"/>
              </a:lnSpc>
              <a:spcBef>
                <a:spcPts val="1200"/>
              </a:spcBef>
              <a:spcAft>
                <a:spcPts val="0"/>
              </a:spcAft>
              <a:buNone/>
              <a:defRPr>
                <a:latin typeface="Slackey"/>
                <a:ea typeface="Slackey"/>
                <a:cs typeface="Slackey"/>
                <a:sym typeface="Slackey"/>
              </a:defRPr>
            </a:lvl2pPr>
            <a:lvl3pPr lvl="2" rtl="0">
              <a:lnSpc>
                <a:spcPct val="100000"/>
              </a:lnSpc>
              <a:spcBef>
                <a:spcPts val="1200"/>
              </a:spcBef>
              <a:spcAft>
                <a:spcPts val="0"/>
              </a:spcAft>
              <a:buNone/>
              <a:defRPr>
                <a:latin typeface="Slackey"/>
                <a:ea typeface="Slackey"/>
                <a:cs typeface="Slackey"/>
                <a:sym typeface="Slackey"/>
              </a:defRPr>
            </a:lvl3pPr>
            <a:lvl4pPr lvl="3" rtl="0">
              <a:lnSpc>
                <a:spcPct val="100000"/>
              </a:lnSpc>
              <a:spcBef>
                <a:spcPts val="1200"/>
              </a:spcBef>
              <a:spcAft>
                <a:spcPts val="0"/>
              </a:spcAft>
              <a:buNone/>
              <a:defRPr>
                <a:latin typeface="Slackey"/>
                <a:ea typeface="Slackey"/>
                <a:cs typeface="Slackey"/>
                <a:sym typeface="Slackey"/>
              </a:defRPr>
            </a:lvl4pPr>
            <a:lvl5pPr lvl="4" rtl="0">
              <a:lnSpc>
                <a:spcPct val="100000"/>
              </a:lnSpc>
              <a:spcBef>
                <a:spcPts val="1200"/>
              </a:spcBef>
              <a:spcAft>
                <a:spcPts val="0"/>
              </a:spcAft>
              <a:buNone/>
              <a:defRPr>
                <a:latin typeface="Slackey"/>
                <a:ea typeface="Slackey"/>
                <a:cs typeface="Slackey"/>
                <a:sym typeface="Slackey"/>
              </a:defRPr>
            </a:lvl5pPr>
            <a:lvl6pPr lvl="5" rtl="0">
              <a:lnSpc>
                <a:spcPct val="100000"/>
              </a:lnSpc>
              <a:spcBef>
                <a:spcPts val="1200"/>
              </a:spcBef>
              <a:spcAft>
                <a:spcPts val="0"/>
              </a:spcAft>
              <a:buNone/>
              <a:defRPr>
                <a:latin typeface="Slackey"/>
                <a:ea typeface="Slackey"/>
                <a:cs typeface="Slackey"/>
                <a:sym typeface="Slackey"/>
              </a:defRPr>
            </a:lvl6pPr>
            <a:lvl7pPr lvl="6" rtl="0">
              <a:lnSpc>
                <a:spcPct val="100000"/>
              </a:lnSpc>
              <a:spcBef>
                <a:spcPts val="1200"/>
              </a:spcBef>
              <a:spcAft>
                <a:spcPts val="0"/>
              </a:spcAft>
              <a:buNone/>
              <a:defRPr>
                <a:latin typeface="Slackey"/>
                <a:ea typeface="Slackey"/>
                <a:cs typeface="Slackey"/>
                <a:sym typeface="Slackey"/>
              </a:defRPr>
            </a:lvl7pPr>
            <a:lvl8pPr lvl="7" rtl="0">
              <a:lnSpc>
                <a:spcPct val="100000"/>
              </a:lnSpc>
              <a:spcBef>
                <a:spcPts val="1200"/>
              </a:spcBef>
              <a:spcAft>
                <a:spcPts val="0"/>
              </a:spcAft>
              <a:buNone/>
              <a:defRPr>
                <a:latin typeface="Slackey"/>
                <a:ea typeface="Slackey"/>
                <a:cs typeface="Slackey"/>
                <a:sym typeface="Slackey"/>
              </a:defRPr>
            </a:lvl8pPr>
            <a:lvl9pPr lvl="8" rtl="0">
              <a:lnSpc>
                <a:spcPct val="100000"/>
              </a:lnSpc>
              <a:spcBef>
                <a:spcPts val="1200"/>
              </a:spcBef>
              <a:spcAft>
                <a:spcPts val="1200"/>
              </a:spcAft>
              <a:buNone/>
              <a:defRPr>
                <a:latin typeface="Slackey"/>
                <a:ea typeface="Slackey"/>
                <a:cs typeface="Slackey"/>
                <a:sym typeface="Slackey"/>
              </a:defRPr>
            </a:lvl9pPr>
          </a:lstStyle>
          <a:p>
            <a:endParaRPr/>
          </a:p>
        </p:txBody>
      </p:sp>
      <p:sp>
        <p:nvSpPr>
          <p:cNvPr id="6996" name="Google Shape;6996;p36"/>
          <p:cNvSpPr txBox="1">
            <a:spLocks noGrp="1"/>
          </p:cNvSpPr>
          <p:nvPr>
            <p:ph type="subTitle" idx="9"/>
          </p:nvPr>
        </p:nvSpPr>
        <p:spPr>
          <a:xfrm>
            <a:off x="4406625" y="2413875"/>
            <a:ext cx="1716525"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6997" name="Google Shape;6997;p36"/>
          <p:cNvSpPr txBox="1">
            <a:spLocks noGrp="1"/>
          </p:cNvSpPr>
          <p:nvPr>
            <p:ph type="title" idx="13" hasCustomPrompt="1"/>
          </p:nvPr>
        </p:nvSpPr>
        <p:spPr>
          <a:xfrm>
            <a:off x="1114425" y="3213550"/>
            <a:ext cx="957375"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3600"/>
              <a:buNone/>
              <a:defRPr sz="2700">
                <a:solidFill>
                  <a:schemeClr val="accent1"/>
                </a:solidFill>
              </a:defRPr>
            </a:lvl1pPr>
            <a:lvl2pPr lvl="1" algn="ctr" rtl="0">
              <a:lnSpc>
                <a:spcPct val="100000"/>
              </a:lnSpc>
              <a:spcBef>
                <a:spcPts val="0"/>
              </a:spcBef>
              <a:spcAft>
                <a:spcPts val="0"/>
              </a:spcAft>
              <a:buClr>
                <a:schemeClr val="accent1"/>
              </a:buClr>
              <a:buSzPts val="3600"/>
              <a:buNone/>
              <a:defRPr sz="2700">
                <a:solidFill>
                  <a:schemeClr val="accent1"/>
                </a:solidFill>
              </a:defRPr>
            </a:lvl2pPr>
            <a:lvl3pPr lvl="2" algn="ctr" rtl="0">
              <a:lnSpc>
                <a:spcPct val="100000"/>
              </a:lnSpc>
              <a:spcBef>
                <a:spcPts val="0"/>
              </a:spcBef>
              <a:spcAft>
                <a:spcPts val="0"/>
              </a:spcAft>
              <a:buClr>
                <a:schemeClr val="accent1"/>
              </a:buClr>
              <a:buSzPts val="3600"/>
              <a:buNone/>
              <a:defRPr sz="2700">
                <a:solidFill>
                  <a:schemeClr val="accent1"/>
                </a:solidFill>
              </a:defRPr>
            </a:lvl3pPr>
            <a:lvl4pPr lvl="3" algn="ctr" rtl="0">
              <a:lnSpc>
                <a:spcPct val="100000"/>
              </a:lnSpc>
              <a:spcBef>
                <a:spcPts val="0"/>
              </a:spcBef>
              <a:spcAft>
                <a:spcPts val="0"/>
              </a:spcAft>
              <a:buClr>
                <a:schemeClr val="accent1"/>
              </a:buClr>
              <a:buSzPts val="3600"/>
              <a:buNone/>
              <a:defRPr sz="2700">
                <a:solidFill>
                  <a:schemeClr val="accent1"/>
                </a:solidFill>
              </a:defRPr>
            </a:lvl4pPr>
            <a:lvl5pPr lvl="4" algn="ctr" rtl="0">
              <a:lnSpc>
                <a:spcPct val="100000"/>
              </a:lnSpc>
              <a:spcBef>
                <a:spcPts val="0"/>
              </a:spcBef>
              <a:spcAft>
                <a:spcPts val="0"/>
              </a:spcAft>
              <a:buClr>
                <a:schemeClr val="accent1"/>
              </a:buClr>
              <a:buSzPts val="3600"/>
              <a:buNone/>
              <a:defRPr sz="2700">
                <a:solidFill>
                  <a:schemeClr val="accent1"/>
                </a:solidFill>
              </a:defRPr>
            </a:lvl5pPr>
            <a:lvl6pPr lvl="5" algn="ctr" rtl="0">
              <a:lnSpc>
                <a:spcPct val="100000"/>
              </a:lnSpc>
              <a:spcBef>
                <a:spcPts val="0"/>
              </a:spcBef>
              <a:spcAft>
                <a:spcPts val="0"/>
              </a:spcAft>
              <a:buClr>
                <a:schemeClr val="accent1"/>
              </a:buClr>
              <a:buSzPts val="3600"/>
              <a:buNone/>
              <a:defRPr sz="2700">
                <a:solidFill>
                  <a:schemeClr val="accent1"/>
                </a:solidFill>
              </a:defRPr>
            </a:lvl6pPr>
            <a:lvl7pPr lvl="6" algn="ctr" rtl="0">
              <a:lnSpc>
                <a:spcPct val="100000"/>
              </a:lnSpc>
              <a:spcBef>
                <a:spcPts val="0"/>
              </a:spcBef>
              <a:spcAft>
                <a:spcPts val="0"/>
              </a:spcAft>
              <a:buClr>
                <a:schemeClr val="accent1"/>
              </a:buClr>
              <a:buSzPts val="3600"/>
              <a:buNone/>
              <a:defRPr sz="2700">
                <a:solidFill>
                  <a:schemeClr val="accent1"/>
                </a:solidFill>
              </a:defRPr>
            </a:lvl7pPr>
            <a:lvl8pPr lvl="7" algn="ctr" rtl="0">
              <a:lnSpc>
                <a:spcPct val="100000"/>
              </a:lnSpc>
              <a:spcBef>
                <a:spcPts val="0"/>
              </a:spcBef>
              <a:spcAft>
                <a:spcPts val="0"/>
              </a:spcAft>
              <a:buClr>
                <a:schemeClr val="accent1"/>
              </a:buClr>
              <a:buSzPts val="3600"/>
              <a:buNone/>
              <a:defRPr sz="2700">
                <a:solidFill>
                  <a:schemeClr val="accent1"/>
                </a:solidFill>
              </a:defRPr>
            </a:lvl8pPr>
            <a:lvl9pPr lvl="8" algn="ctr" rtl="0">
              <a:lnSpc>
                <a:spcPct val="100000"/>
              </a:lnSpc>
              <a:spcBef>
                <a:spcPts val="0"/>
              </a:spcBef>
              <a:spcAft>
                <a:spcPts val="0"/>
              </a:spcAft>
              <a:buClr>
                <a:schemeClr val="accent1"/>
              </a:buClr>
              <a:buSzPts val="3600"/>
              <a:buNone/>
              <a:defRPr sz="2700">
                <a:solidFill>
                  <a:schemeClr val="accent1"/>
                </a:solidFill>
              </a:defRPr>
            </a:lvl9pPr>
          </a:lstStyle>
          <a:p>
            <a:r>
              <a:t>xx%</a:t>
            </a:r>
          </a:p>
        </p:txBody>
      </p:sp>
      <p:sp>
        <p:nvSpPr>
          <p:cNvPr id="6998" name="Google Shape;6998;p36"/>
          <p:cNvSpPr txBox="1">
            <a:spLocks noGrp="1"/>
          </p:cNvSpPr>
          <p:nvPr>
            <p:ph type="subTitle" idx="14"/>
          </p:nvPr>
        </p:nvSpPr>
        <p:spPr>
          <a:xfrm>
            <a:off x="928688" y="3699325"/>
            <a:ext cx="1278675" cy="3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atin typeface="Slackey"/>
                <a:ea typeface="Slackey"/>
                <a:cs typeface="Slackey"/>
                <a:sym typeface="Slackey"/>
              </a:defRPr>
            </a:lvl1pPr>
            <a:lvl2pPr lvl="1" rtl="0">
              <a:lnSpc>
                <a:spcPct val="100000"/>
              </a:lnSpc>
              <a:spcBef>
                <a:spcPts val="1200"/>
              </a:spcBef>
              <a:spcAft>
                <a:spcPts val="0"/>
              </a:spcAft>
              <a:buNone/>
              <a:defRPr>
                <a:latin typeface="Slackey"/>
                <a:ea typeface="Slackey"/>
                <a:cs typeface="Slackey"/>
                <a:sym typeface="Slackey"/>
              </a:defRPr>
            </a:lvl2pPr>
            <a:lvl3pPr lvl="2" rtl="0">
              <a:lnSpc>
                <a:spcPct val="100000"/>
              </a:lnSpc>
              <a:spcBef>
                <a:spcPts val="1200"/>
              </a:spcBef>
              <a:spcAft>
                <a:spcPts val="0"/>
              </a:spcAft>
              <a:buNone/>
              <a:defRPr>
                <a:latin typeface="Slackey"/>
                <a:ea typeface="Slackey"/>
                <a:cs typeface="Slackey"/>
                <a:sym typeface="Slackey"/>
              </a:defRPr>
            </a:lvl3pPr>
            <a:lvl4pPr lvl="3" rtl="0">
              <a:lnSpc>
                <a:spcPct val="100000"/>
              </a:lnSpc>
              <a:spcBef>
                <a:spcPts val="1200"/>
              </a:spcBef>
              <a:spcAft>
                <a:spcPts val="0"/>
              </a:spcAft>
              <a:buNone/>
              <a:defRPr>
                <a:latin typeface="Slackey"/>
                <a:ea typeface="Slackey"/>
                <a:cs typeface="Slackey"/>
                <a:sym typeface="Slackey"/>
              </a:defRPr>
            </a:lvl4pPr>
            <a:lvl5pPr lvl="4" rtl="0">
              <a:lnSpc>
                <a:spcPct val="100000"/>
              </a:lnSpc>
              <a:spcBef>
                <a:spcPts val="1200"/>
              </a:spcBef>
              <a:spcAft>
                <a:spcPts val="0"/>
              </a:spcAft>
              <a:buNone/>
              <a:defRPr>
                <a:latin typeface="Slackey"/>
                <a:ea typeface="Slackey"/>
                <a:cs typeface="Slackey"/>
                <a:sym typeface="Slackey"/>
              </a:defRPr>
            </a:lvl5pPr>
            <a:lvl6pPr lvl="5" rtl="0">
              <a:lnSpc>
                <a:spcPct val="100000"/>
              </a:lnSpc>
              <a:spcBef>
                <a:spcPts val="1200"/>
              </a:spcBef>
              <a:spcAft>
                <a:spcPts val="0"/>
              </a:spcAft>
              <a:buNone/>
              <a:defRPr>
                <a:latin typeface="Slackey"/>
                <a:ea typeface="Slackey"/>
                <a:cs typeface="Slackey"/>
                <a:sym typeface="Slackey"/>
              </a:defRPr>
            </a:lvl6pPr>
            <a:lvl7pPr lvl="6" rtl="0">
              <a:lnSpc>
                <a:spcPct val="100000"/>
              </a:lnSpc>
              <a:spcBef>
                <a:spcPts val="1200"/>
              </a:spcBef>
              <a:spcAft>
                <a:spcPts val="0"/>
              </a:spcAft>
              <a:buNone/>
              <a:defRPr>
                <a:latin typeface="Slackey"/>
                <a:ea typeface="Slackey"/>
                <a:cs typeface="Slackey"/>
                <a:sym typeface="Slackey"/>
              </a:defRPr>
            </a:lvl7pPr>
            <a:lvl8pPr lvl="7" rtl="0">
              <a:lnSpc>
                <a:spcPct val="100000"/>
              </a:lnSpc>
              <a:spcBef>
                <a:spcPts val="1200"/>
              </a:spcBef>
              <a:spcAft>
                <a:spcPts val="0"/>
              </a:spcAft>
              <a:buNone/>
              <a:defRPr>
                <a:latin typeface="Slackey"/>
                <a:ea typeface="Slackey"/>
                <a:cs typeface="Slackey"/>
                <a:sym typeface="Slackey"/>
              </a:defRPr>
            </a:lvl8pPr>
            <a:lvl9pPr lvl="8" rtl="0">
              <a:lnSpc>
                <a:spcPct val="100000"/>
              </a:lnSpc>
              <a:spcBef>
                <a:spcPts val="1200"/>
              </a:spcBef>
              <a:spcAft>
                <a:spcPts val="1200"/>
              </a:spcAft>
              <a:buNone/>
              <a:defRPr>
                <a:latin typeface="Slackey"/>
                <a:ea typeface="Slackey"/>
                <a:cs typeface="Slackey"/>
                <a:sym typeface="Slackey"/>
              </a:defRPr>
            </a:lvl9pPr>
          </a:lstStyle>
          <a:p>
            <a:endParaRPr/>
          </a:p>
        </p:txBody>
      </p:sp>
      <p:sp>
        <p:nvSpPr>
          <p:cNvPr id="6999" name="Google Shape;6999;p36"/>
          <p:cNvSpPr txBox="1">
            <a:spLocks noGrp="1"/>
          </p:cNvSpPr>
          <p:nvPr>
            <p:ph type="subTitle" idx="15"/>
          </p:nvPr>
        </p:nvSpPr>
        <p:spPr>
          <a:xfrm>
            <a:off x="709763" y="4046275"/>
            <a:ext cx="1716525"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7000" name="Google Shape;7000;p36"/>
          <p:cNvSpPr txBox="1">
            <a:spLocks noGrp="1"/>
          </p:cNvSpPr>
          <p:nvPr>
            <p:ph type="title" idx="16" hasCustomPrompt="1"/>
          </p:nvPr>
        </p:nvSpPr>
        <p:spPr>
          <a:xfrm>
            <a:off x="2950313" y="3213550"/>
            <a:ext cx="957375"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3600"/>
              <a:buNone/>
              <a:defRPr sz="2700">
                <a:solidFill>
                  <a:schemeClr val="accent1"/>
                </a:solidFill>
              </a:defRPr>
            </a:lvl1pPr>
            <a:lvl2pPr lvl="1" algn="ctr" rtl="0">
              <a:lnSpc>
                <a:spcPct val="100000"/>
              </a:lnSpc>
              <a:spcBef>
                <a:spcPts val="0"/>
              </a:spcBef>
              <a:spcAft>
                <a:spcPts val="0"/>
              </a:spcAft>
              <a:buClr>
                <a:schemeClr val="accent1"/>
              </a:buClr>
              <a:buSzPts val="3600"/>
              <a:buNone/>
              <a:defRPr sz="2700">
                <a:solidFill>
                  <a:schemeClr val="accent1"/>
                </a:solidFill>
              </a:defRPr>
            </a:lvl2pPr>
            <a:lvl3pPr lvl="2" algn="ctr" rtl="0">
              <a:lnSpc>
                <a:spcPct val="100000"/>
              </a:lnSpc>
              <a:spcBef>
                <a:spcPts val="0"/>
              </a:spcBef>
              <a:spcAft>
                <a:spcPts val="0"/>
              </a:spcAft>
              <a:buClr>
                <a:schemeClr val="accent1"/>
              </a:buClr>
              <a:buSzPts val="3600"/>
              <a:buNone/>
              <a:defRPr sz="2700">
                <a:solidFill>
                  <a:schemeClr val="accent1"/>
                </a:solidFill>
              </a:defRPr>
            </a:lvl3pPr>
            <a:lvl4pPr lvl="3" algn="ctr" rtl="0">
              <a:lnSpc>
                <a:spcPct val="100000"/>
              </a:lnSpc>
              <a:spcBef>
                <a:spcPts val="0"/>
              </a:spcBef>
              <a:spcAft>
                <a:spcPts val="0"/>
              </a:spcAft>
              <a:buClr>
                <a:schemeClr val="accent1"/>
              </a:buClr>
              <a:buSzPts val="3600"/>
              <a:buNone/>
              <a:defRPr sz="2700">
                <a:solidFill>
                  <a:schemeClr val="accent1"/>
                </a:solidFill>
              </a:defRPr>
            </a:lvl4pPr>
            <a:lvl5pPr lvl="4" algn="ctr" rtl="0">
              <a:lnSpc>
                <a:spcPct val="100000"/>
              </a:lnSpc>
              <a:spcBef>
                <a:spcPts val="0"/>
              </a:spcBef>
              <a:spcAft>
                <a:spcPts val="0"/>
              </a:spcAft>
              <a:buClr>
                <a:schemeClr val="accent1"/>
              </a:buClr>
              <a:buSzPts val="3600"/>
              <a:buNone/>
              <a:defRPr sz="2700">
                <a:solidFill>
                  <a:schemeClr val="accent1"/>
                </a:solidFill>
              </a:defRPr>
            </a:lvl5pPr>
            <a:lvl6pPr lvl="5" algn="ctr" rtl="0">
              <a:lnSpc>
                <a:spcPct val="100000"/>
              </a:lnSpc>
              <a:spcBef>
                <a:spcPts val="0"/>
              </a:spcBef>
              <a:spcAft>
                <a:spcPts val="0"/>
              </a:spcAft>
              <a:buClr>
                <a:schemeClr val="accent1"/>
              </a:buClr>
              <a:buSzPts val="3600"/>
              <a:buNone/>
              <a:defRPr sz="2700">
                <a:solidFill>
                  <a:schemeClr val="accent1"/>
                </a:solidFill>
              </a:defRPr>
            </a:lvl6pPr>
            <a:lvl7pPr lvl="6" algn="ctr" rtl="0">
              <a:lnSpc>
                <a:spcPct val="100000"/>
              </a:lnSpc>
              <a:spcBef>
                <a:spcPts val="0"/>
              </a:spcBef>
              <a:spcAft>
                <a:spcPts val="0"/>
              </a:spcAft>
              <a:buClr>
                <a:schemeClr val="accent1"/>
              </a:buClr>
              <a:buSzPts val="3600"/>
              <a:buNone/>
              <a:defRPr sz="2700">
                <a:solidFill>
                  <a:schemeClr val="accent1"/>
                </a:solidFill>
              </a:defRPr>
            </a:lvl7pPr>
            <a:lvl8pPr lvl="7" algn="ctr" rtl="0">
              <a:lnSpc>
                <a:spcPct val="100000"/>
              </a:lnSpc>
              <a:spcBef>
                <a:spcPts val="0"/>
              </a:spcBef>
              <a:spcAft>
                <a:spcPts val="0"/>
              </a:spcAft>
              <a:buClr>
                <a:schemeClr val="accent1"/>
              </a:buClr>
              <a:buSzPts val="3600"/>
              <a:buNone/>
              <a:defRPr sz="2700">
                <a:solidFill>
                  <a:schemeClr val="accent1"/>
                </a:solidFill>
              </a:defRPr>
            </a:lvl8pPr>
            <a:lvl9pPr lvl="8" algn="ctr" rtl="0">
              <a:lnSpc>
                <a:spcPct val="100000"/>
              </a:lnSpc>
              <a:spcBef>
                <a:spcPts val="0"/>
              </a:spcBef>
              <a:spcAft>
                <a:spcPts val="0"/>
              </a:spcAft>
              <a:buClr>
                <a:schemeClr val="accent1"/>
              </a:buClr>
              <a:buSzPts val="3600"/>
              <a:buNone/>
              <a:defRPr sz="2700">
                <a:solidFill>
                  <a:schemeClr val="accent1"/>
                </a:solidFill>
              </a:defRPr>
            </a:lvl9pPr>
          </a:lstStyle>
          <a:p>
            <a:r>
              <a:t>xx%</a:t>
            </a:r>
          </a:p>
        </p:txBody>
      </p:sp>
      <p:sp>
        <p:nvSpPr>
          <p:cNvPr id="7001" name="Google Shape;7001;p36"/>
          <p:cNvSpPr txBox="1">
            <a:spLocks noGrp="1"/>
          </p:cNvSpPr>
          <p:nvPr>
            <p:ph type="subTitle" idx="17"/>
          </p:nvPr>
        </p:nvSpPr>
        <p:spPr>
          <a:xfrm>
            <a:off x="2764575" y="3699325"/>
            <a:ext cx="1278675" cy="3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atin typeface="Slackey"/>
                <a:ea typeface="Slackey"/>
                <a:cs typeface="Slackey"/>
                <a:sym typeface="Slackey"/>
              </a:defRPr>
            </a:lvl1pPr>
            <a:lvl2pPr lvl="1" rtl="0">
              <a:lnSpc>
                <a:spcPct val="100000"/>
              </a:lnSpc>
              <a:spcBef>
                <a:spcPts val="1200"/>
              </a:spcBef>
              <a:spcAft>
                <a:spcPts val="0"/>
              </a:spcAft>
              <a:buNone/>
              <a:defRPr>
                <a:latin typeface="Slackey"/>
                <a:ea typeface="Slackey"/>
                <a:cs typeface="Slackey"/>
                <a:sym typeface="Slackey"/>
              </a:defRPr>
            </a:lvl2pPr>
            <a:lvl3pPr lvl="2" rtl="0">
              <a:lnSpc>
                <a:spcPct val="100000"/>
              </a:lnSpc>
              <a:spcBef>
                <a:spcPts val="1200"/>
              </a:spcBef>
              <a:spcAft>
                <a:spcPts val="0"/>
              </a:spcAft>
              <a:buNone/>
              <a:defRPr>
                <a:latin typeface="Slackey"/>
                <a:ea typeface="Slackey"/>
                <a:cs typeface="Slackey"/>
                <a:sym typeface="Slackey"/>
              </a:defRPr>
            </a:lvl3pPr>
            <a:lvl4pPr lvl="3" rtl="0">
              <a:lnSpc>
                <a:spcPct val="100000"/>
              </a:lnSpc>
              <a:spcBef>
                <a:spcPts val="1200"/>
              </a:spcBef>
              <a:spcAft>
                <a:spcPts val="0"/>
              </a:spcAft>
              <a:buNone/>
              <a:defRPr>
                <a:latin typeface="Slackey"/>
                <a:ea typeface="Slackey"/>
                <a:cs typeface="Slackey"/>
                <a:sym typeface="Slackey"/>
              </a:defRPr>
            </a:lvl4pPr>
            <a:lvl5pPr lvl="4" rtl="0">
              <a:lnSpc>
                <a:spcPct val="100000"/>
              </a:lnSpc>
              <a:spcBef>
                <a:spcPts val="1200"/>
              </a:spcBef>
              <a:spcAft>
                <a:spcPts val="0"/>
              </a:spcAft>
              <a:buNone/>
              <a:defRPr>
                <a:latin typeface="Slackey"/>
                <a:ea typeface="Slackey"/>
                <a:cs typeface="Slackey"/>
                <a:sym typeface="Slackey"/>
              </a:defRPr>
            </a:lvl5pPr>
            <a:lvl6pPr lvl="5" rtl="0">
              <a:lnSpc>
                <a:spcPct val="100000"/>
              </a:lnSpc>
              <a:spcBef>
                <a:spcPts val="1200"/>
              </a:spcBef>
              <a:spcAft>
                <a:spcPts val="0"/>
              </a:spcAft>
              <a:buNone/>
              <a:defRPr>
                <a:latin typeface="Slackey"/>
                <a:ea typeface="Slackey"/>
                <a:cs typeface="Slackey"/>
                <a:sym typeface="Slackey"/>
              </a:defRPr>
            </a:lvl6pPr>
            <a:lvl7pPr lvl="6" rtl="0">
              <a:lnSpc>
                <a:spcPct val="100000"/>
              </a:lnSpc>
              <a:spcBef>
                <a:spcPts val="1200"/>
              </a:spcBef>
              <a:spcAft>
                <a:spcPts val="0"/>
              </a:spcAft>
              <a:buNone/>
              <a:defRPr>
                <a:latin typeface="Slackey"/>
                <a:ea typeface="Slackey"/>
                <a:cs typeface="Slackey"/>
                <a:sym typeface="Slackey"/>
              </a:defRPr>
            </a:lvl7pPr>
            <a:lvl8pPr lvl="7" rtl="0">
              <a:lnSpc>
                <a:spcPct val="100000"/>
              </a:lnSpc>
              <a:spcBef>
                <a:spcPts val="1200"/>
              </a:spcBef>
              <a:spcAft>
                <a:spcPts val="0"/>
              </a:spcAft>
              <a:buNone/>
              <a:defRPr>
                <a:latin typeface="Slackey"/>
                <a:ea typeface="Slackey"/>
                <a:cs typeface="Slackey"/>
                <a:sym typeface="Slackey"/>
              </a:defRPr>
            </a:lvl8pPr>
            <a:lvl9pPr lvl="8" rtl="0">
              <a:lnSpc>
                <a:spcPct val="100000"/>
              </a:lnSpc>
              <a:spcBef>
                <a:spcPts val="1200"/>
              </a:spcBef>
              <a:spcAft>
                <a:spcPts val="1200"/>
              </a:spcAft>
              <a:buNone/>
              <a:defRPr>
                <a:latin typeface="Slackey"/>
                <a:ea typeface="Slackey"/>
                <a:cs typeface="Slackey"/>
                <a:sym typeface="Slackey"/>
              </a:defRPr>
            </a:lvl9pPr>
          </a:lstStyle>
          <a:p>
            <a:endParaRPr/>
          </a:p>
        </p:txBody>
      </p:sp>
      <p:sp>
        <p:nvSpPr>
          <p:cNvPr id="7002" name="Google Shape;7002;p36"/>
          <p:cNvSpPr txBox="1">
            <a:spLocks noGrp="1"/>
          </p:cNvSpPr>
          <p:nvPr>
            <p:ph type="subTitle" idx="18"/>
          </p:nvPr>
        </p:nvSpPr>
        <p:spPr>
          <a:xfrm>
            <a:off x="2570738" y="4046275"/>
            <a:ext cx="1716525"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7003" name="Google Shape;7003;p36"/>
          <p:cNvSpPr txBox="1">
            <a:spLocks noGrp="1"/>
          </p:cNvSpPr>
          <p:nvPr>
            <p:ph type="title" idx="19" hasCustomPrompt="1"/>
          </p:nvPr>
        </p:nvSpPr>
        <p:spPr>
          <a:xfrm>
            <a:off x="4786200" y="3213550"/>
            <a:ext cx="957375"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3600"/>
              <a:buNone/>
              <a:defRPr sz="2700">
                <a:solidFill>
                  <a:schemeClr val="accent1"/>
                </a:solidFill>
              </a:defRPr>
            </a:lvl1pPr>
            <a:lvl2pPr lvl="1" algn="ctr" rtl="0">
              <a:lnSpc>
                <a:spcPct val="100000"/>
              </a:lnSpc>
              <a:spcBef>
                <a:spcPts val="0"/>
              </a:spcBef>
              <a:spcAft>
                <a:spcPts val="0"/>
              </a:spcAft>
              <a:buClr>
                <a:schemeClr val="accent1"/>
              </a:buClr>
              <a:buSzPts val="3600"/>
              <a:buNone/>
              <a:defRPr sz="2700">
                <a:solidFill>
                  <a:schemeClr val="accent1"/>
                </a:solidFill>
              </a:defRPr>
            </a:lvl2pPr>
            <a:lvl3pPr lvl="2" algn="ctr" rtl="0">
              <a:lnSpc>
                <a:spcPct val="100000"/>
              </a:lnSpc>
              <a:spcBef>
                <a:spcPts val="0"/>
              </a:spcBef>
              <a:spcAft>
                <a:spcPts val="0"/>
              </a:spcAft>
              <a:buClr>
                <a:schemeClr val="accent1"/>
              </a:buClr>
              <a:buSzPts val="3600"/>
              <a:buNone/>
              <a:defRPr sz="2700">
                <a:solidFill>
                  <a:schemeClr val="accent1"/>
                </a:solidFill>
              </a:defRPr>
            </a:lvl3pPr>
            <a:lvl4pPr lvl="3" algn="ctr" rtl="0">
              <a:lnSpc>
                <a:spcPct val="100000"/>
              </a:lnSpc>
              <a:spcBef>
                <a:spcPts val="0"/>
              </a:spcBef>
              <a:spcAft>
                <a:spcPts val="0"/>
              </a:spcAft>
              <a:buClr>
                <a:schemeClr val="accent1"/>
              </a:buClr>
              <a:buSzPts val="3600"/>
              <a:buNone/>
              <a:defRPr sz="2700">
                <a:solidFill>
                  <a:schemeClr val="accent1"/>
                </a:solidFill>
              </a:defRPr>
            </a:lvl4pPr>
            <a:lvl5pPr lvl="4" algn="ctr" rtl="0">
              <a:lnSpc>
                <a:spcPct val="100000"/>
              </a:lnSpc>
              <a:spcBef>
                <a:spcPts val="0"/>
              </a:spcBef>
              <a:spcAft>
                <a:spcPts val="0"/>
              </a:spcAft>
              <a:buClr>
                <a:schemeClr val="accent1"/>
              </a:buClr>
              <a:buSzPts val="3600"/>
              <a:buNone/>
              <a:defRPr sz="2700">
                <a:solidFill>
                  <a:schemeClr val="accent1"/>
                </a:solidFill>
              </a:defRPr>
            </a:lvl5pPr>
            <a:lvl6pPr lvl="5" algn="ctr" rtl="0">
              <a:lnSpc>
                <a:spcPct val="100000"/>
              </a:lnSpc>
              <a:spcBef>
                <a:spcPts val="0"/>
              </a:spcBef>
              <a:spcAft>
                <a:spcPts val="0"/>
              </a:spcAft>
              <a:buClr>
                <a:schemeClr val="accent1"/>
              </a:buClr>
              <a:buSzPts val="3600"/>
              <a:buNone/>
              <a:defRPr sz="2700">
                <a:solidFill>
                  <a:schemeClr val="accent1"/>
                </a:solidFill>
              </a:defRPr>
            </a:lvl6pPr>
            <a:lvl7pPr lvl="6" algn="ctr" rtl="0">
              <a:lnSpc>
                <a:spcPct val="100000"/>
              </a:lnSpc>
              <a:spcBef>
                <a:spcPts val="0"/>
              </a:spcBef>
              <a:spcAft>
                <a:spcPts val="0"/>
              </a:spcAft>
              <a:buClr>
                <a:schemeClr val="accent1"/>
              </a:buClr>
              <a:buSzPts val="3600"/>
              <a:buNone/>
              <a:defRPr sz="2700">
                <a:solidFill>
                  <a:schemeClr val="accent1"/>
                </a:solidFill>
              </a:defRPr>
            </a:lvl7pPr>
            <a:lvl8pPr lvl="7" algn="ctr" rtl="0">
              <a:lnSpc>
                <a:spcPct val="100000"/>
              </a:lnSpc>
              <a:spcBef>
                <a:spcPts val="0"/>
              </a:spcBef>
              <a:spcAft>
                <a:spcPts val="0"/>
              </a:spcAft>
              <a:buClr>
                <a:schemeClr val="accent1"/>
              </a:buClr>
              <a:buSzPts val="3600"/>
              <a:buNone/>
              <a:defRPr sz="2700">
                <a:solidFill>
                  <a:schemeClr val="accent1"/>
                </a:solidFill>
              </a:defRPr>
            </a:lvl8pPr>
            <a:lvl9pPr lvl="8" algn="ctr" rtl="0">
              <a:lnSpc>
                <a:spcPct val="100000"/>
              </a:lnSpc>
              <a:spcBef>
                <a:spcPts val="0"/>
              </a:spcBef>
              <a:spcAft>
                <a:spcPts val="0"/>
              </a:spcAft>
              <a:buClr>
                <a:schemeClr val="accent1"/>
              </a:buClr>
              <a:buSzPts val="3600"/>
              <a:buNone/>
              <a:defRPr sz="2700">
                <a:solidFill>
                  <a:schemeClr val="accent1"/>
                </a:solidFill>
              </a:defRPr>
            </a:lvl9pPr>
          </a:lstStyle>
          <a:p>
            <a:r>
              <a:t>xx%</a:t>
            </a:r>
          </a:p>
        </p:txBody>
      </p:sp>
      <p:sp>
        <p:nvSpPr>
          <p:cNvPr id="7004" name="Google Shape;7004;p36"/>
          <p:cNvSpPr txBox="1">
            <a:spLocks noGrp="1"/>
          </p:cNvSpPr>
          <p:nvPr>
            <p:ph type="subTitle" idx="20"/>
          </p:nvPr>
        </p:nvSpPr>
        <p:spPr>
          <a:xfrm>
            <a:off x="4600463" y="3699325"/>
            <a:ext cx="1278675" cy="3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atin typeface="Slackey"/>
                <a:ea typeface="Slackey"/>
                <a:cs typeface="Slackey"/>
                <a:sym typeface="Slackey"/>
              </a:defRPr>
            </a:lvl1pPr>
            <a:lvl2pPr lvl="1" rtl="0">
              <a:lnSpc>
                <a:spcPct val="100000"/>
              </a:lnSpc>
              <a:spcBef>
                <a:spcPts val="1200"/>
              </a:spcBef>
              <a:spcAft>
                <a:spcPts val="0"/>
              </a:spcAft>
              <a:buNone/>
              <a:defRPr>
                <a:latin typeface="Slackey"/>
                <a:ea typeface="Slackey"/>
                <a:cs typeface="Slackey"/>
                <a:sym typeface="Slackey"/>
              </a:defRPr>
            </a:lvl2pPr>
            <a:lvl3pPr lvl="2" rtl="0">
              <a:lnSpc>
                <a:spcPct val="100000"/>
              </a:lnSpc>
              <a:spcBef>
                <a:spcPts val="1200"/>
              </a:spcBef>
              <a:spcAft>
                <a:spcPts val="0"/>
              </a:spcAft>
              <a:buNone/>
              <a:defRPr>
                <a:latin typeface="Slackey"/>
                <a:ea typeface="Slackey"/>
                <a:cs typeface="Slackey"/>
                <a:sym typeface="Slackey"/>
              </a:defRPr>
            </a:lvl3pPr>
            <a:lvl4pPr lvl="3" rtl="0">
              <a:lnSpc>
                <a:spcPct val="100000"/>
              </a:lnSpc>
              <a:spcBef>
                <a:spcPts val="1200"/>
              </a:spcBef>
              <a:spcAft>
                <a:spcPts val="0"/>
              </a:spcAft>
              <a:buNone/>
              <a:defRPr>
                <a:latin typeface="Slackey"/>
                <a:ea typeface="Slackey"/>
                <a:cs typeface="Slackey"/>
                <a:sym typeface="Slackey"/>
              </a:defRPr>
            </a:lvl4pPr>
            <a:lvl5pPr lvl="4" rtl="0">
              <a:lnSpc>
                <a:spcPct val="100000"/>
              </a:lnSpc>
              <a:spcBef>
                <a:spcPts val="1200"/>
              </a:spcBef>
              <a:spcAft>
                <a:spcPts val="0"/>
              </a:spcAft>
              <a:buNone/>
              <a:defRPr>
                <a:latin typeface="Slackey"/>
                <a:ea typeface="Slackey"/>
                <a:cs typeface="Slackey"/>
                <a:sym typeface="Slackey"/>
              </a:defRPr>
            </a:lvl5pPr>
            <a:lvl6pPr lvl="5" rtl="0">
              <a:lnSpc>
                <a:spcPct val="100000"/>
              </a:lnSpc>
              <a:spcBef>
                <a:spcPts val="1200"/>
              </a:spcBef>
              <a:spcAft>
                <a:spcPts val="0"/>
              </a:spcAft>
              <a:buNone/>
              <a:defRPr>
                <a:latin typeface="Slackey"/>
                <a:ea typeface="Slackey"/>
                <a:cs typeface="Slackey"/>
                <a:sym typeface="Slackey"/>
              </a:defRPr>
            </a:lvl6pPr>
            <a:lvl7pPr lvl="6" rtl="0">
              <a:lnSpc>
                <a:spcPct val="100000"/>
              </a:lnSpc>
              <a:spcBef>
                <a:spcPts val="1200"/>
              </a:spcBef>
              <a:spcAft>
                <a:spcPts val="0"/>
              </a:spcAft>
              <a:buNone/>
              <a:defRPr>
                <a:latin typeface="Slackey"/>
                <a:ea typeface="Slackey"/>
                <a:cs typeface="Slackey"/>
                <a:sym typeface="Slackey"/>
              </a:defRPr>
            </a:lvl7pPr>
            <a:lvl8pPr lvl="7" rtl="0">
              <a:lnSpc>
                <a:spcPct val="100000"/>
              </a:lnSpc>
              <a:spcBef>
                <a:spcPts val="1200"/>
              </a:spcBef>
              <a:spcAft>
                <a:spcPts val="0"/>
              </a:spcAft>
              <a:buNone/>
              <a:defRPr>
                <a:latin typeface="Slackey"/>
                <a:ea typeface="Slackey"/>
                <a:cs typeface="Slackey"/>
                <a:sym typeface="Slackey"/>
              </a:defRPr>
            </a:lvl8pPr>
            <a:lvl9pPr lvl="8" rtl="0">
              <a:lnSpc>
                <a:spcPct val="100000"/>
              </a:lnSpc>
              <a:spcBef>
                <a:spcPts val="1200"/>
              </a:spcBef>
              <a:spcAft>
                <a:spcPts val="1200"/>
              </a:spcAft>
              <a:buNone/>
              <a:defRPr>
                <a:latin typeface="Slackey"/>
                <a:ea typeface="Slackey"/>
                <a:cs typeface="Slackey"/>
                <a:sym typeface="Slackey"/>
              </a:defRPr>
            </a:lvl9pPr>
          </a:lstStyle>
          <a:p>
            <a:endParaRPr/>
          </a:p>
        </p:txBody>
      </p:sp>
      <p:sp>
        <p:nvSpPr>
          <p:cNvPr id="7005" name="Google Shape;7005;p36"/>
          <p:cNvSpPr txBox="1">
            <a:spLocks noGrp="1"/>
          </p:cNvSpPr>
          <p:nvPr>
            <p:ph type="subTitle" idx="21"/>
          </p:nvPr>
        </p:nvSpPr>
        <p:spPr>
          <a:xfrm>
            <a:off x="4406625" y="4046275"/>
            <a:ext cx="1716525"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4_1">
    <p:bg>
      <p:bgPr>
        <a:solidFill>
          <a:schemeClr val="accent3"/>
        </a:solidFill>
        <a:effectLst/>
      </p:bgPr>
    </p:bg>
    <p:spTree>
      <p:nvGrpSpPr>
        <p:cNvPr id="1" name="Shape 8601"/>
        <p:cNvGrpSpPr/>
        <p:nvPr/>
      </p:nvGrpSpPr>
      <p:grpSpPr>
        <a:xfrm>
          <a:off x="0" y="0"/>
          <a:ext cx="0" cy="0"/>
          <a:chOff x="0" y="0"/>
          <a:chExt cx="0" cy="0"/>
        </a:xfrm>
      </p:grpSpPr>
      <p:grpSp>
        <p:nvGrpSpPr>
          <p:cNvPr id="8602" name="Google Shape;8602;p38"/>
          <p:cNvGrpSpPr/>
          <p:nvPr/>
        </p:nvGrpSpPr>
        <p:grpSpPr>
          <a:xfrm>
            <a:off x="-39729" y="36998"/>
            <a:ext cx="6897725" cy="5099522"/>
            <a:chOff x="-52972" y="36998"/>
            <a:chExt cx="9196967" cy="5099522"/>
          </a:xfrm>
        </p:grpSpPr>
        <p:sp>
          <p:nvSpPr>
            <p:cNvPr id="8603" name="Google Shape;8603;p3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04" name="Google Shape;8604;p3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05" name="Google Shape;8605;p38"/>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06" name="Google Shape;8606;p3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07" name="Google Shape;8607;p3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08" name="Google Shape;8608;p38"/>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09" name="Google Shape;8609;p3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10" name="Google Shape;8610;p3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11" name="Google Shape;8611;p38"/>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12" name="Google Shape;8612;p3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13" name="Google Shape;8613;p3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14" name="Google Shape;8614;p38"/>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15" name="Google Shape;8615;p3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16" name="Google Shape;8616;p3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17" name="Google Shape;8617;p38"/>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18" name="Google Shape;8618;p3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19" name="Google Shape;8619;p38"/>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20" name="Google Shape;8620;p3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21" name="Google Shape;8621;p3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22" name="Google Shape;8622;p38"/>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23" name="Google Shape;8623;p3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24" name="Google Shape;8624;p3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25" name="Google Shape;8625;p38"/>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26" name="Google Shape;8626;p38"/>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27" name="Google Shape;8627;p38"/>
            <p:cNvSpPr/>
            <p:nvPr/>
          </p:nvSpPr>
          <p:spPr>
            <a:xfrm>
              <a:off x="5595008"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28" name="Google Shape;8628;p38"/>
            <p:cNvSpPr/>
            <p:nvPr/>
          </p:nvSpPr>
          <p:spPr>
            <a:xfrm>
              <a:off x="5437007"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29" name="Google Shape;8629;p38"/>
            <p:cNvSpPr/>
            <p:nvPr/>
          </p:nvSpPr>
          <p:spPr>
            <a:xfrm>
              <a:off x="5751534"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30" name="Google Shape;8630;p38"/>
            <p:cNvSpPr/>
            <p:nvPr/>
          </p:nvSpPr>
          <p:spPr>
            <a:xfrm>
              <a:off x="5437007"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31" name="Google Shape;8631;p38"/>
            <p:cNvSpPr/>
            <p:nvPr/>
          </p:nvSpPr>
          <p:spPr>
            <a:xfrm>
              <a:off x="5751534"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32" name="Google Shape;8632;p3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33" name="Google Shape;8633;p38"/>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34" name="Google Shape;8634;p3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35" name="Google Shape;8635;p38"/>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36" name="Google Shape;8636;p3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37" name="Google Shape;8637;p3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38" name="Google Shape;8638;p38"/>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39" name="Google Shape;8639;p38"/>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40" name="Google Shape;8640;p38"/>
            <p:cNvSpPr/>
            <p:nvPr/>
          </p:nvSpPr>
          <p:spPr>
            <a:xfrm>
              <a:off x="5595008"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41" name="Google Shape;8641;p38"/>
            <p:cNvSpPr/>
            <p:nvPr/>
          </p:nvSpPr>
          <p:spPr>
            <a:xfrm>
              <a:off x="5437007"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42" name="Google Shape;8642;p38"/>
            <p:cNvSpPr/>
            <p:nvPr/>
          </p:nvSpPr>
          <p:spPr>
            <a:xfrm>
              <a:off x="5751534"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43" name="Google Shape;8643;p38"/>
            <p:cNvSpPr/>
            <p:nvPr/>
          </p:nvSpPr>
          <p:spPr>
            <a:xfrm>
              <a:off x="5437007"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44" name="Google Shape;8644;p38"/>
            <p:cNvSpPr/>
            <p:nvPr/>
          </p:nvSpPr>
          <p:spPr>
            <a:xfrm>
              <a:off x="5751534"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45" name="Google Shape;8645;p3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46" name="Google Shape;8646;p38"/>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47" name="Google Shape;8647;p3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48" name="Google Shape;8648;p38"/>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49" name="Google Shape;8649;p3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50" name="Google Shape;8650;p3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51" name="Google Shape;8651;p38"/>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52" name="Google Shape;8652;p38"/>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53" name="Google Shape;8653;p38"/>
            <p:cNvSpPr/>
            <p:nvPr/>
          </p:nvSpPr>
          <p:spPr>
            <a:xfrm>
              <a:off x="5595008"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54" name="Google Shape;8654;p38"/>
            <p:cNvSpPr/>
            <p:nvPr/>
          </p:nvSpPr>
          <p:spPr>
            <a:xfrm>
              <a:off x="5437007"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55" name="Google Shape;8655;p38"/>
            <p:cNvSpPr/>
            <p:nvPr/>
          </p:nvSpPr>
          <p:spPr>
            <a:xfrm>
              <a:off x="5751534"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56" name="Google Shape;8656;p38"/>
            <p:cNvSpPr/>
            <p:nvPr/>
          </p:nvSpPr>
          <p:spPr>
            <a:xfrm>
              <a:off x="5437007"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57" name="Google Shape;8657;p38"/>
            <p:cNvSpPr/>
            <p:nvPr/>
          </p:nvSpPr>
          <p:spPr>
            <a:xfrm>
              <a:off x="5751534"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58" name="Google Shape;8658;p3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59" name="Google Shape;8659;p38"/>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60" name="Google Shape;8660;p3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61" name="Google Shape;8661;p38"/>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62" name="Google Shape;8662;p3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63" name="Google Shape;8663;p3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64" name="Google Shape;8664;p38"/>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65" name="Google Shape;8665;p38"/>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66" name="Google Shape;8666;p38"/>
            <p:cNvSpPr/>
            <p:nvPr/>
          </p:nvSpPr>
          <p:spPr>
            <a:xfrm>
              <a:off x="5595008"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67" name="Google Shape;8667;p38"/>
            <p:cNvSpPr/>
            <p:nvPr/>
          </p:nvSpPr>
          <p:spPr>
            <a:xfrm>
              <a:off x="5437007"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68" name="Google Shape;8668;p38"/>
            <p:cNvSpPr/>
            <p:nvPr/>
          </p:nvSpPr>
          <p:spPr>
            <a:xfrm>
              <a:off x="5751534"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69" name="Google Shape;8669;p38"/>
            <p:cNvSpPr/>
            <p:nvPr/>
          </p:nvSpPr>
          <p:spPr>
            <a:xfrm>
              <a:off x="5437007"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70" name="Google Shape;8670;p38"/>
            <p:cNvSpPr/>
            <p:nvPr/>
          </p:nvSpPr>
          <p:spPr>
            <a:xfrm>
              <a:off x="5751534"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71" name="Google Shape;8671;p3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72" name="Google Shape;8672;p38"/>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73" name="Google Shape;8673;p3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74" name="Google Shape;8674;p38"/>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75" name="Google Shape;8675;p3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76" name="Google Shape;8676;p3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77" name="Google Shape;8677;p38"/>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78" name="Google Shape;8678;p38"/>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79" name="Google Shape;8679;p38"/>
            <p:cNvSpPr/>
            <p:nvPr/>
          </p:nvSpPr>
          <p:spPr>
            <a:xfrm>
              <a:off x="5595008"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80" name="Google Shape;8680;p38"/>
            <p:cNvSpPr/>
            <p:nvPr/>
          </p:nvSpPr>
          <p:spPr>
            <a:xfrm>
              <a:off x="5437007"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81" name="Google Shape;8681;p38"/>
            <p:cNvSpPr/>
            <p:nvPr/>
          </p:nvSpPr>
          <p:spPr>
            <a:xfrm>
              <a:off x="5751534"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82" name="Google Shape;8682;p38"/>
            <p:cNvSpPr/>
            <p:nvPr/>
          </p:nvSpPr>
          <p:spPr>
            <a:xfrm>
              <a:off x="5437007"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83" name="Google Shape;8683;p38"/>
            <p:cNvSpPr/>
            <p:nvPr/>
          </p:nvSpPr>
          <p:spPr>
            <a:xfrm>
              <a:off x="5751534"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84" name="Google Shape;8684;p3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85" name="Google Shape;8685;p38"/>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86" name="Google Shape;8686;p3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87" name="Google Shape;8687;p38"/>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88" name="Google Shape;8688;p3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89" name="Google Shape;8689;p38"/>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90" name="Google Shape;8690;p38"/>
            <p:cNvSpPr/>
            <p:nvPr/>
          </p:nvSpPr>
          <p:spPr>
            <a:xfrm>
              <a:off x="5595008"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91" name="Google Shape;8691;p38"/>
            <p:cNvSpPr/>
            <p:nvPr/>
          </p:nvSpPr>
          <p:spPr>
            <a:xfrm>
              <a:off x="5437007"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92" name="Google Shape;8692;p38"/>
            <p:cNvSpPr/>
            <p:nvPr/>
          </p:nvSpPr>
          <p:spPr>
            <a:xfrm>
              <a:off x="5751534"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93" name="Google Shape;8693;p38"/>
            <p:cNvSpPr/>
            <p:nvPr/>
          </p:nvSpPr>
          <p:spPr>
            <a:xfrm>
              <a:off x="5437007"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94" name="Google Shape;8694;p38"/>
            <p:cNvSpPr/>
            <p:nvPr/>
          </p:nvSpPr>
          <p:spPr>
            <a:xfrm>
              <a:off x="5751534"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95" name="Google Shape;8695;p38"/>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96" name="Google Shape;8696;p3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97" name="Google Shape;8697;p38"/>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98" name="Google Shape;8698;p3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99" name="Google Shape;8699;p3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00" name="Google Shape;8700;p38"/>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01" name="Google Shape;8701;p3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02" name="Google Shape;8702;p3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03" name="Google Shape;8703;p38"/>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04" name="Google Shape;8704;p38"/>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05" name="Google Shape;8705;p38"/>
            <p:cNvSpPr/>
            <p:nvPr/>
          </p:nvSpPr>
          <p:spPr>
            <a:xfrm>
              <a:off x="4967427"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06" name="Google Shape;8706;p38"/>
            <p:cNvSpPr/>
            <p:nvPr/>
          </p:nvSpPr>
          <p:spPr>
            <a:xfrm>
              <a:off x="481090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07" name="Google Shape;8707;p38"/>
            <p:cNvSpPr/>
            <p:nvPr/>
          </p:nvSpPr>
          <p:spPr>
            <a:xfrm>
              <a:off x="5123954"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08" name="Google Shape;8708;p38"/>
            <p:cNvSpPr/>
            <p:nvPr/>
          </p:nvSpPr>
          <p:spPr>
            <a:xfrm>
              <a:off x="481090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09" name="Google Shape;8709;p38"/>
            <p:cNvSpPr/>
            <p:nvPr/>
          </p:nvSpPr>
          <p:spPr>
            <a:xfrm>
              <a:off x="5123954"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10" name="Google Shape;8710;p3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11" name="Google Shape;8711;p38"/>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12" name="Google Shape;8712;p3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13" name="Google Shape;8713;p38"/>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14" name="Google Shape;8714;p3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15" name="Google Shape;8715;p3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16" name="Google Shape;8716;p38"/>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17" name="Google Shape;8717;p38"/>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18" name="Google Shape;8718;p38"/>
            <p:cNvSpPr/>
            <p:nvPr/>
          </p:nvSpPr>
          <p:spPr>
            <a:xfrm>
              <a:off x="4967427"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19" name="Google Shape;8719;p38"/>
            <p:cNvSpPr/>
            <p:nvPr/>
          </p:nvSpPr>
          <p:spPr>
            <a:xfrm>
              <a:off x="481090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20" name="Google Shape;8720;p38"/>
            <p:cNvSpPr/>
            <p:nvPr/>
          </p:nvSpPr>
          <p:spPr>
            <a:xfrm>
              <a:off x="5123954"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21" name="Google Shape;8721;p38"/>
            <p:cNvSpPr/>
            <p:nvPr/>
          </p:nvSpPr>
          <p:spPr>
            <a:xfrm>
              <a:off x="481090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22" name="Google Shape;8722;p38"/>
            <p:cNvSpPr/>
            <p:nvPr/>
          </p:nvSpPr>
          <p:spPr>
            <a:xfrm>
              <a:off x="5123954"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23" name="Google Shape;8723;p3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24" name="Google Shape;8724;p38"/>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25" name="Google Shape;8725;p3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26" name="Google Shape;8726;p38"/>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27" name="Google Shape;8727;p3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28" name="Google Shape;8728;p3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29" name="Google Shape;8729;p38"/>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30" name="Google Shape;8730;p38"/>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31" name="Google Shape;8731;p38"/>
            <p:cNvSpPr/>
            <p:nvPr/>
          </p:nvSpPr>
          <p:spPr>
            <a:xfrm>
              <a:off x="4967427"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32" name="Google Shape;8732;p38"/>
            <p:cNvSpPr/>
            <p:nvPr/>
          </p:nvSpPr>
          <p:spPr>
            <a:xfrm>
              <a:off x="481090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33" name="Google Shape;8733;p38"/>
            <p:cNvSpPr/>
            <p:nvPr/>
          </p:nvSpPr>
          <p:spPr>
            <a:xfrm>
              <a:off x="5123954"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34" name="Google Shape;8734;p38"/>
            <p:cNvSpPr/>
            <p:nvPr/>
          </p:nvSpPr>
          <p:spPr>
            <a:xfrm>
              <a:off x="481090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35" name="Google Shape;8735;p38"/>
            <p:cNvSpPr/>
            <p:nvPr/>
          </p:nvSpPr>
          <p:spPr>
            <a:xfrm>
              <a:off x="5123954"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36" name="Google Shape;8736;p3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37" name="Google Shape;8737;p38"/>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38" name="Google Shape;8738;p3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39" name="Google Shape;8739;p38"/>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40" name="Google Shape;8740;p3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41" name="Google Shape;8741;p3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42" name="Google Shape;8742;p38"/>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43" name="Google Shape;8743;p38"/>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44" name="Google Shape;8744;p38"/>
            <p:cNvSpPr/>
            <p:nvPr/>
          </p:nvSpPr>
          <p:spPr>
            <a:xfrm>
              <a:off x="4967427"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45" name="Google Shape;8745;p38"/>
            <p:cNvSpPr/>
            <p:nvPr/>
          </p:nvSpPr>
          <p:spPr>
            <a:xfrm>
              <a:off x="481090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46" name="Google Shape;8746;p38"/>
            <p:cNvSpPr/>
            <p:nvPr/>
          </p:nvSpPr>
          <p:spPr>
            <a:xfrm>
              <a:off x="5123954"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47" name="Google Shape;8747;p38"/>
            <p:cNvSpPr/>
            <p:nvPr/>
          </p:nvSpPr>
          <p:spPr>
            <a:xfrm>
              <a:off x="481090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48" name="Google Shape;8748;p38"/>
            <p:cNvSpPr/>
            <p:nvPr/>
          </p:nvSpPr>
          <p:spPr>
            <a:xfrm>
              <a:off x="5123954"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49" name="Google Shape;8749;p3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50" name="Google Shape;8750;p38"/>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51" name="Google Shape;8751;p3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52" name="Google Shape;8752;p38"/>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53" name="Google Shape;8753;p3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54" name="Google Shape;8754;p3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55" name="Google Shape;8755;p38"/>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56" name="Google Shape;8756;p38"/>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57" name="Google Shape;8757;p38"/>
            <p:cNvSpPr/>
            <p:nvPr/>
          </p:nvSpPr>
          <p:spPr>
            <a:xfrm>
              <a:off x="4967427"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58" name="Google Shape;8758;p38"/>
            <p:cNvSpPr/>
            <p:nvPr/>
          </p:nvSpPr>
          <p:spPr>
            <a:xfrm>
              <a:off x="481090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59" name="Google Shape;8759;p38"/>
            <p:cNvSpPr/>
            <p:nvPr/>
          </p:nvSpPr>
          <p:spPr>
            <a:xfrm>
              <a:off x="5123954"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60" name="Google Shape;8760;p38"/>
            <p:cNvSpPr/>
            <p:nvPr/>
          </p:nvSpPr>
          <p:spPr>
            <a:xfrm>
              <a:off x="481090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61" name="Google Shape;8761;p38"/>
            <p:cNvSpPr/>
            <p:nvPr/>
          </p:nvSpPr>
          <p:spPr>
            <a:xfrm>
              <a:off x="5123954"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62" name="Google Shape;8762;p3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63" name="Google Shape;8763;p38"/>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64" name="Google Shape;8764;p3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65" name="Google Shape;8765;p38"/>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66" name="Google Shape;8766;p3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67" name="Google Shape;8767;p38"/>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68" name="Google Shape;8768;p38"/>
            <p:cNvSpPr/>
            <p:nvPr/>
          </p:nvSpPr>
          <p:spPr>
            <a:xfrm>
              <a:off x="4967427"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69" name="Google Shape;8769;p38"/>
            <p:cNvSpPr/>
            <p:nvPr/>
          </p:nvSpPr>
          <p:spPr>
            <a:xfrm>
              <a:off x="481090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70" name="Google Shape;8770;p38"/>
            <p:cNvSpPr/>
            <p:nvPr/>
          </p:nvSpPr>
          <p:spPr>
            <a:xfrm>
              <a:off x="5123954"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71" name="Google Shape;8771;p38"/>
            <p:cNvSpPr/>
            <p:nvPr/>
          </p:nvSpPr>
          <p:spPr>
            <a:xfrm>
              <a:off x="481090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72" name="Google Shape;8772;p38"/>
            <p:cNvSpPr/>
            <p:nvPr/>
          </p:nvSpPr>
          <p:spPr>
            <a:xfrm>
              <a:off x="5123954"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73" name="Google Shape;8773;p38"/>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74" name="Google Shape;8774;p3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75" name="Google Shape;8775;p38"/>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76" name="Google Shape;8776;p3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77" name="Google Shape;8777;p3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78" name="Google Shape;8778;p38"/>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79" name="Google Shape;8779;p3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0" name="Google Shape;8780;p3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1" name="Google Shape;8781;p38"/>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2" name="Google Shape;8782;p38"/>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3" name="Google Shape;8783;p38"/>
            <p:cNvSpPr/>
            <p:nvPr/>
          </p:nvSpPr>
          <p:spPr>
            <a:xfrm>
              <a:off x="4339846"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4" name="Google Shape;8784;p38"/>
            <p:cNvSpPr/>
            <p:nvPr/>
          </p:nvSpPr>
          <p:spPr>
            <a:xfrm>
              <a:off x="4183320"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5" name="Google Shape;8785;p38"/>
            <p:cNvSpPr/>
            <p:nvPr/>
          </p:nvSpPr>
          <p:spPr>
            <a:xfrm>
              <a:off x="4496373"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6" name="Google Shape;8786;p38"/>
            <p:cNvSpPr/>
            <p:nvPr/>
          </p:nvSpPr>
          <p:spPr>
            <a:xfrm>
              <a:off x="4183320"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7" name="Google Shape;8787;p38"/>
            <p:cNvSpPr/>
            <p:nvPr/>
          </p:nvSpPr>
          <p:spPr>
            <a:xfrm>
              <a:off x="4496373"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8" name="Google Shape;8788;p3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9" name="Google Shape;8789;p38"/>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0" name="Google Shape;8790;p3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1" name="Google Shape;8791;p38"/>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2" name="Google Shape;8792;p3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3" name="Google Shape;8793;p3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4" name="Google Shape;8794;p38"/>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5" name="Google Shape;8795;p38"/>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6" name="Google Shape;8796;p38"/>
            <p:cNvSpPr/>
            <p:nvPr/>
          </p:nvSpPr>
          <p:spPr>
            <a:xfrm>
              <a:off x="4339846"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7" name="Google Shape;8797;p38"/>
            <p:cNvSpPr/>
            <p:nvPr/>
          </p:nvSpPr>
          <p:spPr>
            <a:xfrm>
              <a:off x="4183320"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8" name="Google Shape;8798;p38"/>
            <p:cNvSpPr/>
            <p:nvPr/>
          </p:nvSpPr>
          <p:spPr>
            <a:xfrm>
              <a:off x="4496373"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9" name="Google Shape;8799;p38"/>
            <p:cNvSpPr/>
            <p:nvPr/>
          </p:nvSpPr>
          <p:spPr>
            <a:xfrm>
              <a:off x="4183320"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0" name="Google Shape;8800;p38"/>
            <p:cNvSpPr/>
            <p:nvPr/>
          </p:nvSpPr>
          <p:spPr>
            <a:xfrm>
              <a:off x="4496373"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1" name="Google Shape;8801;p3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2" name="Google Shape;8802;p38"/>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3" name="Google Shape;8803;p3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4" name="Google Shape;8804;p38"/>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5" name="Google Shape;8805;p3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6" name="Google Shape;8806;p3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7" name="Google Shape;8807;p38"/>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8" name="Google Shape;8808;p38"/>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9" name="Google Shape;8809;p38"/>
            <p:cNvSpPr/>
            <p:nvPr/>
          </p:nvSpPr>
          <p:spPr>
            <a:xfrm>
              <a:off x="4339846"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0" name="Google Shape;8810;p38"/>
            <p:cNvSpPr/>
            <p:nvPr/>
          </p:nvSpPr>
          <p:spPr>
            <a:xfrm>
              <a:off x="4183320"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1" name="Google Shape;8811;p38"/>
            <p:cNvSpPr/>
            <p:nvPr/>
          </p:nvSpPr>
          <p:spPr>
            <a:xfrm>
              <a:off x="4496373"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2" name="Google Shape;8812;p38"/>
            <p:cNvSpPr/>
            <p:nvPr/>
          </p:nvSpPr>
          <p:spPr>
            <a:xfrm>
              <a:off x="4183320"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3" name="Google Shape;8813;p38"/>
            <p:cNvSpPr/>
            <p:nvPr/>
          </p:nvSpPr>
          <p:spPr>
            <a:xfrm>
              <a:off x="4496373"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4" name="Google Shape;8814;p3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5" name="Google Shape;8815;p38"/>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6" name="Google Shape;8816;p3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7" name="Google Shape;8817;p38"/>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8" name="Google Shape;8818;p3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9" name="Google Shape;8819;p3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0" name="Google Shape;8820;p38"/>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1" name="Google Shape;8821;p38"/>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2" name="Google Shape;8822;p38"/>
            <p:cNvSpPr/>
            <p:nvPr/>
          </p:nvSpPr>
          <p:spPr>
            <a:xfrm>
              <a:off x="4339846"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3" name="Google Shape;8823;p38"/>
            <p:cNvSpPr/>
            <p:nvPr/>
          </p:nvSpPr>
          <p:spPr>
            <a:xfrm>
              <a:off x="4183320"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4" name="Google Shape;8824;p38"/>
            <p:cNvSpPr/>
            <p:nvPr/>
          </p:nvSpPr>
          <p:spPr>
            <a:xfrm>
              <a:off x="4496373"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5" name="Google Shape;8825;p38"/>
            <p:cNvSpPr/>
            <p:nvPr/>
          </p:nvSpPr>
          <p:spPr>
            <a:xfrm>
              <a:off x="4183320"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6" name="Google Shape;8826;p38"/>
            <p:cNvSpPr/>
            <p:nvPr/>
          </p:nvSpPr>
          <p:spPr>
            <a:xfrm>
              <a:off x="4496373"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7" name="Google Shape;8827;p3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8" name="Google Shape;8828;p38"/>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9" name="Google Shape;8829;p3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0" name="Google Shape;8830;p38"/>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1" name="Google Shape;8831;p3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2" name="Google Shape;8832;p3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3" name="Google Shape;8833;p38"/>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4" name="Google Shape;8834;p38"/>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5" name="Google Shape;8835;p38"/>
            <p:cNvSpPr/>
            <p:nvPr/>
          </p:nvSpPr>
          <p:spPr>
            <a:xfrm>
              <a:off x="4339846"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6" name="Google Shape;8836;p38"/>
            <p:cNvSpPr/>
            <p:nvPr/>
          </p:nvSpPr>
          <p:spPr>
            <a:xfrm>
              <a:off x="4183320"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7" name="Google Shape;8837;p38"/>
            <p:cNvSpPr/>
            <p:nvPr/>
          </p:nvSpPr>
          <p:spPr>
            <a:xfrm>
              <a:off x="4496373"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8" name="Google Shape;8838;p38"/>
            <p:cNvSpPr/>
            <p:nvPr/>
          </p:nvSpPr>
          <p:spPr>
            <a:xfrm>
              <a:off x="4183320"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9" name="Google Shape;8839;p38"/>
            <p:cNvSpPr/>
            <p:nvPr/>
          </p:nvSpPr>
          <p:spPr>
            <a:xfrm>
              <a:off x="4496373"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0" name="Google Shape;8840;p3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1" name="Google Shape;8841;p38"/>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2" name="Google Shape;8842;p3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3" name="Google Shape;8843;p38"/>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4" name="Google Shape;8844;p3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5" name="Google Shape;8845;p38"/>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6" name="Google Shape;8846;p38"/>
            <p:cNvSpPr/>
            <p:nvPr/>
          </p:nvSpPr>
          <p:spPr>
            <a:xfrm>
              <a:off x="4339846"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7" name="Google Shape;8847;p38"/>
            <p:cNvSpPr/>
            <p:nvPr/>
          </p:nvSpPr>
          <p:spPr>
            <a:xfrm>
              <a:off x="4183320"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8" name="Google Shape;8848;p38"/>
            <p:cNvSpPr/>
            <p:nvPr/>
          </p:nvSpPr>
          <p:spPr>
            <a:xfrm>
              <a:off x="4496373"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9" name="Google Shape;8849;p38"/>
            <p:cNvSpPr/>
            <p:nvPr/>
          </p:nvSpPr>
          <p:spPr>
            <a:xfrm>
              <a:off x="4183320"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0" name="Google Shape;8850;p38"/>
            <p:cNvSpPr/>
            <p:nvPr/>
          </p:nvSpPr>
          <p:spPr>
            <a:xfrm>
              <a:off x="4496373"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1" name="Google Shape;8851;p38"/>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2" name="Google Shape;8852;p3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3" name="Google Shape;8853;p38"/>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4" name="Google Shape;8854;p3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5" name="Google Shape;8855;p3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6" name="Google Shape;8856;p38"/>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7" name="Google Shape;8857;p3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8" name="Google Shape;8858;p3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9" name="Google Shape;8859;p38"/>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0" name="Google Shape;8860;p38"/>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1" name="Google Shape;8861;p38"/>
            <p:cNvSpPr/>
            <p:nvPr/>
          </p:nvSpPr>
          <p:spPr>
            <a:xfrm>
              <a:off x="371091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2" name="Google Shape;8862;p38"/>
            <p:cNvSpPr/>
            <p:nvPr/>
          </p:nvSpPr>
          <p:spPr>
            <a:xfrm>
              <a:off x="355438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3" name="Google Shape;8863;p38"/>
            <p:cNvSpPr/>
            <p:nvPr/>
          </p:nvSpPr>
          <p:spPr>
            <a:xfrm>
              <a:off x="386891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4" name="Google Shape;8864;p38"/>
            <p:cNvSpPr/>
            <p:nvPr/>
          </p:nvSpPr>
          <p:spPr>
            <a:xfrm>
              <a:off x="355438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5" name="Google Shape;8865;p38"/>
            <p:cNvSpPr/>
            <p:nvPr/>
          </p:nvSpPr>
          <p:spPr>
            <a:xfrm>
              <a:off x="386891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6" name="Google Shape;8866;p3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7" name="Google Shape;8867;p38"/>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8" name="Google Shape;8868;p3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9" name="Google Shape;8869;p38"/>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0" name="Google Shape;8870;p3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1" name="Google Shape;8871;p3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2" name="Google Shape;8872;p38"/>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3" name="Google Shape;8873;p38"/>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4" name="Google Shape;8874;p38"/>
            <p:cNvSpPr/>
            <p:nvPr/>
          </p:nvSpPr>
          <p:spPr>
            <a:xfrm>
              <a:off x="371091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5" name="Google Shape;8875;p38"/>
            <p:cNvSpPr/>
            <p:nvPr/>
          </p:nvSpPr>
          <p:spPr>
            <a:xfrm>
              <a:off x="355438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6" name="Google Shape;8876;p38"/>
            <p:cNvSpPr/>
            <p:nvPr/>
          </p:nvSpPr>
          <p:spPr>
            <a:xfrm>
              <a:off x="386891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7" name="Google Shape;8877;p38"/>
            <p:cNvSpPr/>
            <p:nvPr/>
          </p:nvSpPr>
          <p:spPr>
            <a:xfrm>
              <a:off x="355438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8" name="Google Shape;8878;p38"/>
            <p:cNvSpPr/>
            <p:nvPr/>
          </p:nvSpPr>
          <p:spPr>
            <a:xfrm>
              <a:off x="386891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9" name="Google Shape;8879;p3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0" name="Google Shape;8880;p38"/>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1" name="Google Shape;8881;p3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2" name="Google Shape;8882;p38"/>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3" name="Google Shape;8883;p3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4" name="Google Shape;8884;p3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5" name="Google Shape;8885;p38"/>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6" name="Google Shape;8886;p38"/>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7" name="Google Shape;8887;p38"/>
            <p:cNvSpPr/>
            <p:nvPr/>
          </p:nvSpPr>
          <p:spPr>
            <a:xfrm>
              <a:off x="371091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8" name="Google Shape;8888;p38"/>
            <p:cNvSpPr/>
            <p:nvPr/>
          </p:nvSpPr>
          <p:spPr>
            <a:xfrm>
              <a:off x="355438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9" name="Google Shape;8889;p38"/>
            <p:cNvSpPr/>
            <p:nvPr/>
          </p:nvSpPr>
          <p:spPr>
            <a:xfrm>
              <a:off x="386891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90" name="Google Shape;8890;p38"/>
            <p:cNvSpPr/>
            <p:nvPr/>
          </p:nvSpPr>
          <p:spPr>
            <a:xfrm>
              <a:off x="355438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91" name="Google Shape;8891;p38"/>
            <p:cNvSpPr/>
            <p:nvPr/>
          </p:nvSpPr>
          <p:spPr>
            <a:xfrm>
              <a:off x="386891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92" name="Google Shape;8892;p3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93" name="Google Shape;8893;p38"/>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94" name="Google Shape;8894;p3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95" name="Google Shape;8895;p38"/>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96" name="Google Shape;8896;p3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97" name="Google Shape;8897;p3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98" name="Google Shape;8898;p38"/>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99" name="Google Shape;8899;p38"/>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00" name="Google Shape;8900;p38"/>
            <p:cNvSpPr/>
            <p:nvPr/>
          </p:nvSpPr>
          <p:spPr>
            <a:xfrm>
              <a:off x="371091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01" name="Google Shape;8901;p38"/>
            <p:cNvSpPr/>
            <p:nvPr/>
          </p:nvSpPr>
          <p:spPr>
            <a:xfrm>
              <a:off x="355438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02" name="Google Shape;8902;p38"/>
            <p:cNvSpPr/>
            <p:nvPr/>
          </p:nvSpPr>
          <p:spPr>
            <a:xfrm>
              <a:off x="386891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03" name="Google Shape;8903;p38"/>
            <p:cNvSpPr/>
            <p:nvPr/>
          </p:nvSpPr>
          <p:spPr>
            <a:xfrm>
              <a:off x="355438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04" name="Google Shape;8904;p38"/>
            <p:cNvSpPr/>
            <p:nvPr/>
          </p:nvSpPr>
          <p:spPr>
            <a:xfrm>
              <a:off x="386891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05" name="Google Shape;8905;p3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06" name="Google Shape;8906;p38"/>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07" name="Google Shape;8907;p3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08" name="Google Shape;8908;p38"/>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09" name="Google Shape;8909;p3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10" name="Google Shape;8910;p3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11" name="Google Shape;8911;p38"/>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12" name="Google Shape;8912;p38"/>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13" name="Google Shape;8913;p38"/>
            <p:cNvSpPr/>
            <p:nvPr/>
          </p:nvSpPr>
          <p:spPr>
            <a:xfrm>
              <a:off x="371091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14" name="Google Shape;8914;p38"/>
            <p:cNvSpPr/>
            <p:nvPr/>
          </p:nvSpPr>
          <p:spPr>
            <a:xfrm>
              <a:off x="355438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15" name="Google Shape;8915;p38"/>
            <p:cNvSpPr/>
            <p:nvPr/>
          </p:nvSpPr>
          <p:spPr>
            <a:xfrm>
              <a:off x="386891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16" name="Google Shape;8916;p38"/>
            <p:cNvSpPr/>
            <p:nvPr/>
          </p:nvSpPr>
          <p:spPr>
            <a:xfrm>
              <a:off x="355438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17" name="Google Shape;8917;p38"/>
            <p:cNvSpPr/>
            <p:nvPr/>
          </p:nvSpPr>
          <p:spPr>
            <a:xfrm>
              <a:off x="386891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18" name="Google Shape;8918;p3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19" name="Google Shape;8919;p38"/>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20" name="Google Shape;8920;p3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21" name="Google Shape;8921;p38"/>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22" name="Google Shape;8922;p3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23" name="Google Shape;8923;p38"/>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24" name="Google Shape;8924;p38"/>
            <p:cNvSpPr/>
            <p:nvPr/>
          </p:nvSpPr>
          <p:spPr>
            <a:xfrm>
              <a:off x="371091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25" name="Google Shape;8925;p38"/>
            <p:cNvSpPr/>
            <p:nvPr/>
          </p:nvSpPr>
          <p:spPr>
            <a:xfrm>
              <a:off x="355438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26" name="Google Shape;8926;p38"/>
            <p:cNvSpPr/>
            <p:nvPr/>
          </p:nvSpPr>
          <p:spPr>
            <a:xfrm>
              <a:off x="386891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27" name="Google Shape;8927;p38"/>
            <p:cNvSpPr/>
            <p:nvPr/>
          </p:nvSpPr>
          <p:spPr>
            <a:xfrm>
              <a:off x="355438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28" name="Google Shape;8928;p38"/>
            <p:cNvSpPr/>
            <p:nvPr/>
          </p:nvSpPr>
          <p:spPr>
            <a:xfrm>
              <a:off x="386891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29" name="Google Shape;8929;p38"/>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30" name="Google Shape;8930;p3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31" name="Google Shape;8931;p38"/>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32" name="Google Shape;8932;p3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33" name="Google Shape;8933;p3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34" name="Google Shape;8934;p38"/>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35" name="Google Shape;8935;p3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36" name="Google Shape;8936;p3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37" name="Google Shape;8937;p38"/>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38" name="Google Shape;8938;p38"/>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39" name="Google Shape;8939;p38"/>
            <p:cNvSpPr/>
            <p:nvPr/>
          </p:nvSpPr>
          <p:spPr>
            <a:xfrm>
              <a:off x="30833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40" name="Google Shape;8940;p38"/>
            <p:cNvSpPr/>
            <p:nvPr/>
          </p:nvSpPr>
          <p:spPr>
            <a:xfrm>
              <a:off x="2926807"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41" name="Google Shape;8941;p38"/>
            <p:cNvSpPr/>
            <p:nvPr/>
          </p:nvSpPr>
          <p:spPr>
            <a:xfrm>
              <a:off x="324133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42" name="Google Shape;8942;p38"/>
            <p:cNvSpPr/>
            <p:nvPr/>
          </p:nvSpPr>
          <p:spPr>
            <a:xfrm>
              <a:off x="2926807"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43" name="Google Shape;8943;p38"/>
            <p:cNvSpPr/>
            <p:nvPr/>
          </p:nvSpPr>
          <p:spPr>
            <a:xfrm>
              <a:off x="324133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44" name="Google Shape;8944;p3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45" name="Google Shape;8945;p38"/>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46" name="Google Shape;8946;p3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47" name="Google Shape;8947;p38"/>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48" name="Google Shape;8948;p3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49" name="Google Shape;8949;p3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50" name="Google Shape;8950;p38"/>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51" name="Google Shape;8951;p38"/>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52" name="Google Shape;8952;p38"/>
            <p:cNvSpPr/>
            <p:nvPr/>
          </p:nvSpPr>
          <p:spPr>
            <a:xfrm>
              <a:off x="30833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53" name="Google Shape;8953;p38"/>
            <p:cNvSpPr/>
            <p:nvPr/>
          </p:nvSpPr>
          <p:spPr>
            <a:xfrm>
              <a:off x="2926807"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54" name="Google Shape;8954;p38"/>
            <p:cNvSpPr/>
            <p:nvPr/>
          </p:nvSpPr>
          <p:spPr>
            <a:xfrm>
              <a:off x="324133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55" name="Google Shape;8955;p38"/>
            <p:cNvSpPr/>
            <p:nvPr/>
          </p:nvSpPr>
          <p:spPr>
            <a:xfrm>
              <a:off x="2926807"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56" name="Google Shape;8956;p38"/>
            <p:cNvSpPr/>
            <p:nvPr/>
          </p:nvSpPr>
          <p:spPr>
            <a:xfrm>
              <a:off x="324133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57" name="Google Shape;8957;p3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58" name="Google Shape;8958;p38"/>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59" name="Google Shape;8959;p3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60" name="Google Shape;8960;p38"/>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61" name="Google Shape;8961;p3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62" name="Google Shape;8962;p3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63" name="Google Shape;8963;p38"/>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64" name="Google Shape;8964;p38"/>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65" name="Google Shape;8965;p38"/>
            <p:cNvSpPr/>
            <p:nvPr/>
          </p:nvSpPr>
          <p:spPr>
            <a:xfrm>
              <a:off x="30833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66" name="Google Shape;8966;p38"/>
            <p:cNvSpPr/>
            <p:nvPr/>
          </p:nvSpPr>
          <p:spPr>
            <a:xfrm>
              <a:off x="2926807"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67" name="Google Shape;8967;p38"/>
            <p:cNvSpPr/>
            <p:nvPr/>
          </p:nvSpPr>
          <p:spPr>
            <a:xfrm>
              <a:off x="324133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68" name="Google Shape;8968;p38"/>
            <p:cNvSpPr/>
            <p:nvPr/>
          </p:nvSpPr>
          <p:spPr>
            <a:xfrm>
              <a:off x="2926807"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69" name="Google Shape;8969;p38"/>
            <p:cNvSpPr/>
            <p:nvPr/>
          </p:nvSpPr>
          <p:spPr>
            <a:xfrm>
              <a:off x="324133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70" name="Google Shape;8970;p3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71" name="Google Shape;8971;p38"/>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72" name="Google Shape;8972;p3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73" name="Google Shape;8973;p38"/>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74" name="Google Shape;8974;p3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75" name="Google Shape;8975;p3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76" name="Google Shape;8976;p38"/>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77" name="Google Shape;8977;p38"/>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78" name="Google Shape;8978;p38"/>
            <p:cNvSpPr/>
            <p:nvPr/>
          </p:nvSpPr>
          <p:spPr>
            <a:xfrm>
              <a:off x="30833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79" name="Google Shape;8979;p38"/>
            <p:cNvSpPr/>
            <p:nvPr/>
          </p:nvSpPr>
          <p:spPr>
            <a:xfrm>
              <a:off x="2926807"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80" name="Google Shape;8980;p38"/>
            <p:cNvSpPr/>
            <p:nvPr/>
          </p:nvSpPr>
          <p:spPr>
            <a:xfrm>
              <a:off x="324133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81" name="Google Shape;8981;p38"/>
            <p:cNvSpPr/>
            <p:nvPr/>
          </p:nvSpPr>
          <p:spPr>
            <a:xfrm>
              <a:off x="2926807"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82" name="Google Shape;8982;p38"/>
            <p:cNvSpPr/>
            <p:nvPr/>
          </p:nvSpPr>
          <p:spPr>
            <a:xfrm>
              <a:off x="324133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83" name="Google Shape;8983;p3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84" name="Google Shape;8984;p38"/>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85" name="Google Shape;8985;p3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86" name="Google Shape;8986;p38"/>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87" name="Google Shape;8987;p3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88" name="Google Shape;8988;p3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89" name="Google Shape;8989;p38"/>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90" name="Google Shape;8990;p38"/>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91" name="Google Shape;8991;p38"/>
            <p:cNvSpPr/>
            <p:nvPr/>
          </p:nvSpPr>
          <p:spPr>
            <a:xfrm>
              <a:off x="30833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92" name="Google Shape;8992;p38"/>
            <p:cNvSpPr/>
            <p:nvPr/>
          </p:nvSpPr>
          <p:spPr>
            <a:xfrm>
              <a:off x="2926807"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93" name="Google Shape;8993;p38"/>
            <p:cNvSpPr/>
            <p:nvPr/>
          </p:nvSpPr>
          <p:spPr>
            <a:xfrm>
              <a:off x="324133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94" name="Google Shape;8994;p38"/>
            <p:cNvSpPr/>
            <p:nvPr/>
          </p:nvSpPr>
          <p:spPr>
            <a:xfrm>
              <a:off x="2926807"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95" name="Google Shape;8995;p38"/>
            <p:cNvSpPr/>
            <p:nvPr/>
          </p:nvSpPr>
          <p:spPr>
            <a:xfrm>
              <a:off x="324133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96" name="Google Shape;8996;p3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97" name="Google Shape;8997;p38"/>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98" name="Google Shape;8998;p3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99" name="Google Shape;8999;p38"/>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00" name="Google Shape;9000;p3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01" name="Google Shape;9001;p38"/>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02" name="Google Shape;9002;p38"/>
            <p:cNvSpPr/>
            <p:nvPr/>
          </p:nvSpPr>
          <p:spPr>
            <a:xfrm>
              <a:off x="30833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03" name="Google Shape;9003;p38"/>
            <p:cNvSpPr/>
            <p:nvPr/>
          </p:nvSpPr>
          <p:spPr>
            <a:xfrm>
              <a:off x="2926807"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04" name="Google Shape;9004;p38"/>
            <p:cNvSpPr/>
            <p:nvPr/>
          </p:nvSpPr>
          <p:spPr>
            <a:xfrm>
              <a:off x="324133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05" name="Google Shape;9005;p38"/>
            <p:cNvSpPr/>
            <p:nvPr/>
          </p:nvSpPr>
          <p:spPr>
            <a:xfrm>
              <a:off x="2926807"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06" name="Google Shape;9006;p38"/>
            <p:cNvSpPr/>
            <p:nvPr/>
          </p:nvSpPr>
          <p:spPr>
            <a:xfrm>
              <a:off x="324133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07" name="Google Shape;9007;p38"/>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08" name="Google Shape;9008;p3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09" name="Google Shape;9009;p38"/>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10" name="Google Shape;9010;p3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11" name="Google Shape;9011;p3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12" name="Google Shape;9012;p38"/>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13" name="Google Shape;9013;p3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14" name="Google Shape;9014;p3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15" name="Google Shape;9015;p38"/>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16" name="Google Shape;9016;p38"/>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17" name="Google Shape;9017;p38"/>
            <p:cNvSpPr/>
            <p:nvPr/>
          </p:nvSpPr>
          <p:spPr>
            <a:xfrm>
              <a:off x="2457228"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18" name="Google Shape;9018;p38"/>
            <p:cNvSpPr/>
            <p:nvPr/>
          </p:nvSpPr>
          <p:spPr>
            <a:xfrm>
              <a:off x="2299227"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19" name="Google Shape;9019;p38"/>
            <p:cNvSpPr/>
            <p:nvPr/>
          </p:nvSpPr>
          <p:spPr>
            <a:xfrm>
              <a:off x="2613754"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20" name="Google Shape;9020;p38"/>
            <p:cNvSpPr/>
            <p:nvPr/>
          </p:nvSpPr>
          <p:spPr>
            <a:xfrm>
              <a:off x="2299227"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21" name="Google Shape;9021;p38"/>
            <p:cNvSpPr/>
            <p:nvPr/>
          </p:nvSpPr>
          <p:spPr>
            <a:xfrm>
              <a:off x="2613754"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22" name="Google Shape;9022;p3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23" name="Google Shape;9023;p38"/>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24" name="Google Shape;9024;p3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25" name="Google Shape;9025;p38"/>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26" name="Google Shape;9026;p3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27" name="Google Shape;9027;p3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28" name="Google Shape;9028;p38"/>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29" name="Google Shape;9029;p38"/>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30" name="Google Shape;9030;p38"/>
            <p:cNvSpPr/>
            <p:nvPr/>
          </p:nvSpPr>
          <p:spPr>
            <a:xfrm>
              <a:off x="2457228"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4" y="595"/>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31" name="Google Shape;9031;p38"/>
            <p:cNvSpPr/>
            <p:nvPr/>
          </p:nvSpPr>
          <p:spPr>
            <a:xfrm>
              <a:off x="2299227"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32" name="Google Shape;9032;p38"/>
            <p:cNvSpPr/>
            <p:nvPr/>
          </p:nvSpPr>
          <p:spPr>
            <a:xfrm>
              <a:off x="2613754"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33" name="Google Shape;9033;p38"/>
            <p:cNvSpPr/>
            <p:nvPr/>
          </p:nvSpPr>
          <p:spPr>
            <a:xfrm>
              <a:off x="2299227"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34" name="Google Shape;9034;p38"/>
            <p:cNvSpPr/>
            <p:nvPr/>
          </p:nvSpPr>
          <p:spPr>
            <a:xfrm>
              <a:off x="2613754"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35" name="Google Shape;9035;p3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36" name="Google Shape;9036;p38"/>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37" name="Google Shape;9037;p3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38" name="Google Shape;9038;p38"/>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39" name="Google Shape;9039;p3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40" name="Google Shape;9040;p3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41" name="Google Shape;9041;p38"/>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42" name="Google Shape;9042;p38"/>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43" name="Google Shape;9043;p38"/>
            <p:cNvSpPr/>
            <p:nvPr/>
          </p:nvSpPr>
          <p:spPr>
            <a:xfrm>
              <a:off x="2457228"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44" name="Google Shape;9044;p38"/>
            <p:cNvSpPr/>
            <p:nvPr/>
          </p:nvSpPr>
          <p:spPr>
            <a:xfrm>
              <a:off x="2299227"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45" name="Google Shape;9045;p38"/>
            <p:cNvSpPr/>
            <p:nvPr/>
          </p:nvSpPr>
          <p:spPr>
            <a:xfrm>
              <a:off x="2613754"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46" name="Google Shape;9046;p38"/>
            <p:cNvSpPr/>
            <p:nvPr/>
          </p:nvSpPr>
          <p:spPr>
            <a:xfrm>
              <a:off x="2299227"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47" name="Google Shape;9047;p38"/>
            <p:cNvSpPr/>
            <p:nvPr/>
          </p:nvSpPr>
          <p:spPr>
            <a:xfrm>
              <a:off x="2613754"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48" name="Google Shape;9048;p3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49" name="Google Shape;9049;p38"/>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50" name="Google Shape;9050;p3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51" name="Google Shape;9051;p38"/>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52" name="Google Shape;9052;p3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53" name="Google Shape;9053;p3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54" name="Google Shape;9054;p38"/>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55" name="Google Shape;9055;p38"/>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56" name="Google Shape;9056;p38"/>
            <p:cNvSpPr/>
            <p:nvPr/>
          </p:nvSpPr>
          <p:spPr>
            <a:xfrm>
              <a:off x="2457228"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57" name="Google Shape;9057;p38"/>
            <p:cNvSpPr/>
            <p:nvPr/>
          </p:nvSpPr>
          <p:spPr>
            <a:xfrm>
              <a:off x="2299227"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58" name="Google Shape;9058;p38"/>
            <p:cNvSpPr/>
            <p:nvPr/>
          </p:nvSpPr>
          <p:spPr>
            <a:xfrm>
              <a:off x="2613754"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59" name="Google Shape;9059;p38"/>
            <p:cNvSpPr/>
            <p:nvPr/>
          </p:nvSpPr>
          <p:spPr>
            <a:xfrm>
              <a:off x="2299227"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60" name="Google Shape;9060;p38"/>
            <p:cNvSpPr/>
            <p:nvPr/>
          </p:nvSpPr>
          <p:spPr>
            <a:xfrm>
              <a:off x="2613754"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61" name="Google Shape;9061;p3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62" name="Google Shape;9062;p38"/>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63" name="Google Shape;9063;p3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64" name="Google Shape;9064;p38"/>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65" name="Google Shape;9065;p3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66" name="Google Shape;9066;p3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67" name="Google Shape;9067;p38"/>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68" name="Google Shape;9068;p38"/>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69" name="Google Shape;9069;p38"/>
            <p:cNvSpPr/>
            <p:nvPr/>
          </p:nvSpPr>
          <p:spPr>
            <a:xfrm>
              <a:off x="2457228"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70" name="Google Shape;9070;p38"/>
            <p:cNvSpPr/>
            <p:nvPr/>
          </p:nvSpPr>
          <p:spPr>
            <a:xfrm>
              <a:off x="2299227"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71" name="Google Shape;9071;p38"/>
            <p:cNvSpPr/>
            <p:nvPr/>
          </p:nvSpPr>
          <p:spPr>
            <a:xfrm>
              <a:off x="2613754"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72" name="Google Shape;9072;p38"/>
            <p:cNvSpPr/>
            <p:nvPr/>
          </p:nvSpPr>
          <p:spPr>
            <a:xfrm>
              <a:off x="2299227"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73" name="Google Shape;9073;p38"/>
            <p:cNvSpPr/>
            <p:nvPr/>
          </p:nvSpPr>
          <p:spPr>
            <a:xfrm>
              <a:off x="2613754"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74" name="Google Shape;9074;p3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75" name="Google Shape;9075;p38"/>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76" name="Google Shape;9076;p3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77" name="Google Shape;9077;p38"/>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78" name="Google Shape;9078;p3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79" name="Google Shape;9079;p38"/>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80" name="Google Shape;9080;p38"/>
            <p:cNvSpPr/>
            <p:nvPr/>
          </p:nvSpPr>
          <p:spPr>
            <a:xfrm>
              <a:off x="2457228"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81" name="Google Shape;9081;p38"/>
            <p:cNvSpPr/>
            <p:nvPr/>
          </p:nvSpPr>
          <p:spPr>
            <a:xfrm>
              <a:off x="2299227"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82" name="Google Shape;9082;p38"/>
            <p:cNvSpPr/>
            <p:nvPr/>
          </p:nvSpPr>
          <p:spPr>
            <a:xfrm>
              <a:off x="2613754"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83" name="Google Shape;9083;p38"/>
            <p:cNvSpPr/>
            <p:nvPr/>
          </p:nvSpPr>
          <p:spPr>
            <a:xfrm>
              <a:off x="2299227"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84" name="Google Shape;9084;p38"/>
            <p:cNvSpPr/>
            <p:nvPr/>
          </p:nvSpPr>
          <p:spPr>
            <a:xfrm>
              <a:off x="2613754"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85" name="Google Shape;9085;p38"/>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86" name="Google Shape;9086;p3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87" name="Google Shape;9087;p38"/>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88" name="Google Shape;9088;p3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89" name="Google Shape;9089;p3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90" name="Google Shape;9090;p38"/>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91" name="Google Shape;9091;p3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92" name="Google Shape;9092;p3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93" name="Google Shape;9093;p38"/>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94" name="Google Shape;9094;p38"/>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95" name="Google Shape;9095;p38"/>
            <p:cNvSpPr/>
            <p:nvPr/>
          </p:nvSpPr>
          <p:spPr>
            <a:xfrm>
              <a:off x="1829647"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96" name="Google Shape;9096;p38"/>
            <p:cNvSpPr/>
            <p:nvPr/>
          </p:nvSpPr>
          <p:spPr>
            <a:xfrm>
              <a:off x="167312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97" name="Google Shape;9097;p38"/>
            <p:cNvSpPr/>
            <p:nvPr/>
          </p:nvSpPr>
          <p:spPr>
            <a:xfrm>
              <a:off x="1984699"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98" name="Google Shape;9098;p38"/>
            <p:cNvSpPr/>
            <p:nvPr/>
          </p:nvSpPr>
          <p:spPr>
            <a:xfrm>
              <a:off x="167312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99" name="Google Shape;9099;p38"/>
            <p:cNvSpPr/>
            <p:nvPr/>
          </p:nvSpPr>
          <p:spPr>
            <a:xfrm>
              <a:off x="1984699"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00" name="Google Shape;9100;p3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01" name="Google Shape;9101;p38"/>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02" name="Google Shape;9102;p3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03" name="Google Shape;9103;p38"/>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04" name="Google Shape;9104;p3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05" name="Google Shape;9105;p3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06" name="Google Shape;9106;p38"/>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07" name="Google Shape;9107;p38"/>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08" name="Google Shape;9108;p38"/>
            <p:cNvSpPr/>
            <p:nvPr/>
          </p:nvSpPr>
          <p:spPr>
            <a:xfrm>
              <a:off x="1829647"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09" name="Google Shape;9109;p38"/>
            <p:cNvSpPr/>
            <p:nvPr/>
          </p:nvSpPr>
          <p:spPr>
            <a:xfrm>
              <a:off x="167312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10" name="Google Shape;9110;p38"/>
            <p:cNvSpPr/>
            <p:nvPr/>
          </p:nvSpPr>
          <p:spPr>
            <a:xfrm>
              <a:off x="1984699"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11" name="Google Shape;9111;p38"/>
            <p:cNvSpPr/>
            <p:nvPr/>
          </p:nvSpPr>
          <p:spPr>
            <a:xfrm>
              <a:off x="167312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12" name="Google Shape;9112;p38"/>
            <p:cNvSpPr/>
            <p:nvPr/>
          </p:nvSpPr>
          <p:spPr>
            <a:xfrm>
              <a:off x="1984699"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13" name="Google Shape;9113;p3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14" name="Google Shape;9114;p38"/>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15" name="Google Shape;9115;p3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16" name="Google Shape;9116;p38"/>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17" name="Google Shape;9117;p3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18" name="Google Shape;9118;p3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19" name="Google Shape;9119;p38"/>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20" name="Google Shape;9120;p38"/>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21" name="Google Shape;9121;p38"/>
            <p:cNvSpPr/>
            <p:nvPr/>
          </p:nvSpPr>
          <p:spPr>
            <a:xfrm>
              <a:off x="1829647"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22" name="Google Shape;9122;p38"/>
            <p:cNvSpPr/>
            <p:nvPr/>
          </p:nvSpPr>
          <p:spPr>
            <a:xfrm>
              <a:off x="167312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23" name="Google Shape;9123;p38"/>
            <p:cNvSpPr/>
            <p:nvPr/>
          </p:nvSpPr>
          <p:spPr>
            <a:xfrm>
              <a:off x="1984699"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24" name="Google Shape;9124;p38"/>
            <p:cNvSpPr/>
            <p:nvPr/>
          </p:nvSpPr>
          <p:spPr>
            <a:xfrm>
              <a:off x="167312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25" name="Google Shape;9125;p38"/>
            <p:cNvSpPr/>
            <p:nvPr/>
          </p:nvSpPr>
          <p:spPr>
            <a:xfrm>
              <a:off x="1984699"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26" name="Google Shape;9126;p3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27" name="Google Shape;9127;p38"/>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28" name="Google Shape;9128;p3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29" name="Google Shape;9129;p38"/>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30" name="Google Shape;9130;p3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31" name="Google Shape;9131;p3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32" name="Google Shape;9132;p38"/>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33" name="Google Shape;9133;p38"/>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34" name="Google Shape;9134;p38"/>
            <p:cNvSpPr/>
            <p:nvPr/>
          </p:nvSpPr>
          <p:spPr>
            <a:xfrm>
              <a:off x="1829647"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35" name="Google Shape;9135;p38"/>
            <p:cNvSpPr/>
            <p:nvPr/>
          </p:nvSpPr>
          <p:spPr>
            <a:xfrm>
              <a:off x="167312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36" name="Google Shape;9136;p38"/>
            <p:cNvSpPr/>
            <p:nvPr/>
          </p:nvSpPr>
          <p:spPr>
            <a:xfrm>
              <a:off x="1984699"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37" name="Google Shape;9137;p38"/>
            <p:cNvSpPr/>
            <p:nvPr/>
          </p:nvSpPr>
          <p:spPr>
            <a:xfrm>
              <a:off x="167312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38" name="Google Shape;9138;p38"/>
            <p:cNvSpPr/>
            <p:nvPr/>
          </p:nvSpPr>
          <p:spPr>
            <a:xfrm>
              <a:off x="1984699"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39" name="Google Shape;9139;p3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40" name="Google Shape;9140;p38"/>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41" name="Google Shape;9141;p3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42" name="Google Shape;9142;p38"/>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43" name="Google Shape;9143;p3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44" name="Google Shape;9144;p3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45" name="Google Shape;9145;p38"/>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46" name="Google Shape;9146;p38"/>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47" name="Google Shape;9147;p38"/>
            <p:cNvSpPr/>
            <p:nvPr/>
          </p:nvSpPr>
          <p:spPr>
            <a:xfrm>
              <a:off x="1829647"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48" name="Google Shape;9148;p38"/>
            <p:cNvSpPr/>
            <p:nvPr/>
          </p:nvSpPr>
          <p:spPr>
            <a:xfrm>
              <a:off x="167312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49" name="Google Shape;9149;p38"/>
            <p:cNvSpPr/>
            <p:nvPr/>
          </p:nvSpPr>
          <p:spPr>
            <a:xfrm>
              <a:off x="1984699"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50" name="Google Shape;9150;p38"/>
            <p:cNvSpPr/>
            <p:nvPr/>
          </p:nvSpPr>
          <p:spPr>
            <a:xfrm>
              <a:off x="167312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51" name="Google Shape;9151;p38"/>
            <p:cNvSpPr/>
            <p:nvPr/>
          </p:nvSpPr>
          <p:spPr>
            <a:xfrm>
              <a:off x="1984699"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52" name="Google Shape;9152;p3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53" name="Google Shape;9153;p38"/>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54" name="Google Shape;9154;p3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55" name="Google Shape;9155;p38"/>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56" name="Google Shape;9156;p3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57" name="Google Shape;9157;p38"/>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58" name="Google Shape;9158;p38"/>
            <p:cNvSpPr/>
            <p:nvPr/>
          </p:nvSpPr>
          <p:spPr>
            <a:xfrm>
              <a:off x="1829647"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59" name="Google Shape;9159;p38"/>
            <p:cNvSpPr/>
            <p:nvPr/>
          </p:nvSpPr>
          <p:spPr>
            <a:xfrm>
              <a:off x="167312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60" name="Google Shape;9160;p38"/>
            <p:cNvSpPr/>
            <p:nvPr/>
          </p:nvSpPr>
          <p:spPr>
            <a:xfrm>
              <a:off x="1984699"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61" name="Google Shape;9161;p38"/>
            <p:cNvSpPr/>
            <p:nvPr/>
          </p:nvSpPr>
          <p:spPr>
            <a:xfrm>
              <a:off x="167312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62" name="Google Shape;9162;p38"/>
            <p:cNvSpPr/>
            <p:nvPr/>
          </p:nvSpPr>
          <p:spPr>
            <a:xfrm>
              <a:off x="1984699"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63" name="Google Shape;9163;p38"/>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64" name="Google Shape;9164;p3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65" name="Google Shape;9165;p38"/>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66" name="Google Shape;9166;p3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67" name="Google Shape;9167;p3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68" name="Google Shape;9168;p38"/>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69" name="Google Shape;9169;p3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70" name="Google Shape;9170;p3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71" name="Google Shape;9171;p38"/>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72" name="Google Shape;9172;p38"/>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73" name="Google Shape;9173;p38"/>
            <p:cNvSpPr/>
            <p:nvPr/>
          </p:nvSpPr>
          <p:spPr>
            <a:xfrm>
              <a:off x="1200715" y="35152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74" name="Google Shape;9174;p38"/>
            <p:cNvSpPr/>
            <p:nvPr/>
          </p:nvSpPr>
          <p:spPr>
            <a:xfrm>
              <a:off x="1045663"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75" name="Google Shape;9175;p38"/>
            <p:cNvSpPr/>
            <p:nvPr/>
          </p:nvSpPr>
          <p:spPr>
            <a:xfrm>
              <a:off x="1357241" y="50657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76" name="Google Shape;9176;p38"/>
            <p:cNvSpPr/>
            <p:nvPr/>
          </p:nvSpPr>
          <p:spPr>
            <a:xfrm>
              <a:off x="1045663"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77" name="Google Shape;9177;p38"/>
            <p:cNvSpPr/>
            <p:nvPr/>
          </p:nvSpPr>
          <p:spPr>
            <a:xfrm>
              <a:off x="1357241" y="19352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78" name="Google Shape;9178;p3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79" name="Google Shape;9179;p38"/>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80" name="Google Shape;9180;p3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81" name="Google Shape;9181;p38"/>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82" name="Google Shape;9182;p3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83" name="Google Shape;9183;p3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84" name="Google Shape;9184;p38"/>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85" name="Google Shape;9185;p38"/>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86" name="Google Shape;9186;p38"/>
            <p:cNvSpPr/>
            <p:nvPr/>
          </p:nvSpPr>
          <p:spPr>
            <a:xfrm>
              <a:off x="1200715" y="979106"/>
              <a:ext cx="95096" cy="95218"/>
            </a:xfrm>
            <a:custGeom>
              <a:avLst/>
              <a:gdLst/>
              <a:ahLst/>
              <a:cxnLst/>
              <a:rect l="l" t="t" r="r" b="b"/>
              <a:pathLst>
                <a:path w="774" h="775" extrusionOk="0">
                  <a:moveTo>
                    <a:pt x="381" y="0"/>
                  </a:moveTo>
                  <a:cubicBezTo>
                    <a:pt x="179" y="0"/>
                    <a:pt x="0" y="167"/>
                    <a:pt x="0" y="381"/>
                  </a:cubicBezTo>
                  <a:cubicBezTo>
                    <a:pt x="0" y="595"/>
                    <a:pt x="179"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87" name="Google Shape;9187;p38"/>
            <p:cNvSpPr/>
            <p:nvPr/>
          </p:nvSpPr>
          <p:spPr>
            <a:xfrm>
              <a:off x="1045663"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88" name="Google Shape;9188;p38"/>
            <p:cNvSpPr/>
            <p:nvPr/>
          </p:nvSpPr>
          <p:spPr>
            <a:xfrm>
              <a:off x="1357241" y="1135632"/>
              <a:ext cx="95096" cy="95096"/>
            </a:xfrm>
            <a:custGeom>
              <a:avLst/>
              <a:gdLst/>
              <a:ahLst/>
              <a:cxnLst/>
              <a:rect l="l" t="t" r="r" b="b"/>
              <a:pathLst>
                <a:path w="774" h="774" extrusionOk="0">
                  <a:moveTo>
                    <a:pt x="393" y="0"/>
                  </a:moveTo>
                  <a:cubicBezTo>
                    <a:pt x="179" y="0"/>
                    <a:pt x="0" y="179"/>
                    <a:pt x="0" y="393"/>
                  </a:cubicBezTo>
                  <a:cubicBezTo>
                    <a:pt x="0" y="595"/>
                    <a:pt x="179" y="774"/>
                    <a:pt x="393" y="774"/>
                  </a:cubicBezTo>
                  <a:cubicBezTo>
                    <a:pt x="607" y="774"/>
                    <a:pt x="774" y="595"/>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89" name="Google Shape;9189;p38"/>
            <p:cNvSpPr/>
            <p:nvPr/>
          </p:nvSpPr>
          <p:spPr>
            <a:xfrm>
              <a:off x="1045663"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90" name="Google Shape;9190;p38"/>
            <p:cNvSpPr/>
            <p:nvPr/>
          </p:nvSpPr>
          <p:spPr>
            <a:xfrm>
              <a:off x="1357241" y="821105"/>
              <a:ext cx="95096" cy="95218"/>
            </a:xfrm>
            <a:custGeom>
              <a:avLst/>
              <a:gdLst/>
              <a:ahLst/>
              <a:cxnLst/>
              <a:rect l="l" t="t" r="r" b="b"/>
              <a:pathLst>
                <a:path w="774" h="775" extrusionOk="0">
                  <a:moveTo>
                    <a:pt x="393" y="0"/>
                  </a:moveTo>
                  <a:cubicBezTo>
                    <a:pt x="179" y="0"/>
                    <a:pt x="0" y="179"/>
                    <a:pt x="0" y="393"/>
                  </a:cubicBezTo>
                  <a:cubicBezTo>
                    <a:pt x="0" y="596"/>
                    <a:pt x="179" y="774"/>
                    <a:pt x="393" y="774"/>
                  </a:cubicBezTo>
                  <a:cubicBezTo>
                    <a:pt x="607" y="774"/>
                    <a:pt x="774" y="596"/>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91" name="Google Shape;9191;p3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92" name="Google Shape;9192;p38"/>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93" name="Google Shape;9193;p3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94" name="Google Shape;9194;p38"/>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95" name="Google Shape;9195;p3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96" name="Google Shape;9196;p3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97" name="Google Shape;9197;p38"/>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98" name="Google Shape;9198;p38"/>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99" name="Google Shape;9199;p38"/>
            <p:cNvSpPr/>
            <p:nvPr/>
          </p:nvSpPr>
          <p:spPr>
            <a:xfrm>
              <a:off x="1200715" y="1605089"/>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00" name="Google Shape;9200;p38"/>
            <p:cNvSpPr/>
            <p:nvPr/>
          </p:nvSpPr>
          <p:spPr>
            <a:xfrm>
              <a:off x="1045663"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01" name="Google Shape;9201;p38"/>
            <p:cNvSpPr/>
            <p:nvPr/>
          </p:nvSpPr>
          <p:spPr>
            <a:xfrm>
              <a:off x="1357241" y="1763090"/>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02" name="Google Shape;9202;p38"/>
            <p:cNvSpPr/>
            <p:nvPr/>
          </p:nvSpPr>
          <p:spPr>
            <a:xfrm>
              <a:off x="1045663"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03" name="Google Shape;9203;p38"/>
            <p:cNvSpPr/>
            <p:nvPr/>
          </p:nvSpPr>
          <p:spPr>
            <a:xfrm>
              <a:off x="1357241" y="1448685"/>
              <a:ext cx="95096" cy="95096"/>
            </a:xfrm>
            <a:custGeom>
              <a:avLst/>
              <a:gdLst/>
              <a:ahLst/>
              <a:cxnLst/>
              <a:rect l="l" t="t" r="r" b="b"/>
              <a:pathLst>
                <a:path w="774" h="774"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04" name="Google Shape;9204;p3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05" name="Google Shape;9205;p38"/>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06" name="Google Shape;9206;p3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07" name="Google Shape;9207;p38"/>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08" name="Google Shape;9208;p3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09" name="Google Shape;9209;p3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10" name="Google Shape;9210;p38"/>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11" name="Google Shape;9211;p38"/>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12" name="Google Shape;9212;p38"/>
            <p:cNvSpPr/>
            <p:nvPr/>
          </p:nvSpPr>
          <p:spPr>
            <a:xfrm>
              <a:off x="1200715" y="2232670"/>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13" name="Google Shape;9213;p38"/>
            <p:cNvSpPr/>
            <p:nvPr/>
          </p:nvSpPr>
          <p:spPr>
            <a:xfrm>
              <a:off x="1045663"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14" name="Google Shape;9214;p38"/>
            <p:cNvSpPr/>
            <p:nvPr/>
          </p:nvSpPr>
          <p:spPr>
            <a:xfrm>
              <a:off x="1357241" y="2389196"/>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15" name="Google Shape;9215;p38"/>
            <p:cNvSpPr/>
            <p:nvPr/>
          </p:nvSpPr>
          <p:spPr>
            <a:xfrm>
              <a:off x="1045663"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16" name="Google Shape;9216;p38"/>
            <p:cNvSpPr/>
            <p:nvPr/>
          </p:nvSpPr>
          <p:spPr>
            <a:xfrm>
              <a:off x="1357241" y="2076143"/>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17" name="Google Shape;9217;p3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18" name="Google Shape;9218;p38"/>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19" name="Google Shape;9219;p3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20" name="Google Shape;9220;p38"/>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21" name="Google Shape;9221;p3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22" name="Google Shape;9222;p3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23" name="Google Shape;9223;p38"/>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24" name="Google Shape;9224;p38"/>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25" name="Google Shape;9225;p38"/>
            <p:cNvSpPr/>
            <p:nvPr/>
          </p:nvSpPr>
          <p:spPr>
            <a:xfrm>
              <a:off x="1200715" y="2860250"/>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26" name="Google Shape;9226;p38"/>
            <p:cNvSpPr/>
            <p:nvPr/>
          </p:nvSpPr>
          <p:spPr>
            <a:xfrm>
              <a:off x="1045663"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27" name="Google Shape;9227;p38"/>
            <p:cNvSpPr/>
            <p:nvPr/>
          </p:nvSpPr>
          <p:spPr>
            <a:xfrm>
              <a:off x="1357241" y="3016777"/>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28" name="Google Shape;9228;p38"/>
            <p:cNvSpPr/>
            <p:nvPr/>
          </p:nvSpPr>
          <p:spPr>
            <a:xfrm>
              <a:off x="1045663"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29" name="Google Shape;9229;p38"/>
            <p:cNvSpPr/>
            <p:nvPr/>
          </p:nvSpPr>
          <p:spPr>
            <a:xfrm>
              <a:off x="1357241" y="2705198"/>
              <a:ext cx="95096" cy="93744"/>
            </a:xfrm>
            <a:custGeom>
              <a:avLst/>
              <a:gdLst/>
              <a:ahLst/>
              <a:cxnLst/>
              <a:rect l="l" t="t" r="r" b="b"/>
              <a:pathLst>
                <a:path w="774" h="763" extrusionOk="0">
                  <a:moveTo>
                    <a:pt x="393" y="0"/>
                  </a:moveTo>
                  <a:cubicBezTo>
                    <a:pt x="179" y="0"/>
                    <a:pt x="0" y="167"/>
                    <a:pt x="0" y="381"/>
                  </a:cubicBezTo>
                  <a:cubicBezTo>
                    <a:pt x="0" y="596"/>
                    <a:pt x="179" y="762"/>
                    <a:pt x="393" y="762"/>
                  </a:cubicBezTo>
                  <a:cubicBezTo>
                    <a:pt x="607" y="762"/>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30" name="Google Shape;9230;p3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31" name="Google Shape;9231;p38"/>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32" name="Google Shape;9232;p3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33" name="Google Shape;9233;p38"/>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34" name="Google Shape;9234;p3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35" name="Google Shape;9235;p38"/>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36" name="Google Shape;9236;p38"/>
            <p:cNvSpPr/>
            <p:nvPr/>
          </p:nvSpPr>
          <p:spPr>
            <a:xfrm>
              <a:off x="1200715" y="348930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37" name="Google Shape;9237;p38"/>
            <p:cNvSpPr/>
            <p:nvPr/>
          </p:nvSpPr>
          <p:spPr>
            <a:xfrm>
              <a:off x="1045663"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38" name="Google Shape;9238;p38"/>
            <p:cNvSpPr/>
            <p:nvPr/>
          </p:nvSpPr>
          <p:spPr>
            <a:xfrm>
              <a:off x="1357241" y="364435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39" name="Google Shape;9239;p38"/>
            <p:cNvSpPr/>
            <p:nvPr/>
          </p:nvSpPr>
          <p:spPr>
            <a:xfrm>
              <a:off x="1045663"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40" name="Google Shape;9240;p38"/>
            <p:cNvSpPr/>
            <p:nvPr/>
          </p:nvSpPr>
          <p:spPr>
            <a:xfrm>
              <a:off x="1357241" y="33313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41" name="Google Shape;9241;p38"/>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42" name="Google Shape;9242;p3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43" name="Google Shape;9243;p38"/>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44" name="Google Shape;9244;p3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45" name="Google Shape;9245;p3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46" name="Google Shape;9246;p38"/>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47" name="Google Shape;9247;p3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48" name="Google Shape;9248;p3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49" name="Google Shape;9249;p38"/>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50" name="Google Shape;9250;p38"/>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51" name="Google Shape;9251;p38"/>
            <p:cNvSpPr/>
            <p:nvPr/>
          </p:nvSpPr>
          <p:spPr>
            <a:xfrm>
              <a:off x="5731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52" name="Google Shape;9252;p38"/>
            <p:cNvSpPr/>
            <p:nvPr/>
          </p:nvSpPr>
          <p:spPr>
            <a:xfrm>
              <a:off x="41660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53" name="Google Shape;9253;p38"/>
            <p:cNvSpPr/>
            <p:nvPr/>
          </p:nvSpPr>
          <p:spPr>
            <a:xfrm>
              <a:off x="73113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54" name="Google Shape;9254;p38"/>
            <p:cNvSpPr/>
            <p:nvPr/>
          </p:nvSpPr>
          <p:spPr>
            <a:xfrm>
              <a:off x="41660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55" name="Google Shape;9255;p38"/>
            <p:cNvSpPr/>
            <p:nvPr/>
          </p:nvSpPr>
          <p:spPr>
            <a:xfrm>
              <a:off x="73113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56" name="Google Shape;9256;p3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57" name="Google Shape;9257;p38"/>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58" name="Google Shape;9258;p3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59" name="Google Shape;9259;p38"/>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60" name="Google Shape;9260;p3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61" name="Google Shape;9261;p3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62" name="Google Shape;9262;p38"/>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63" name="Google Shape;9263;p38"/>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64" name="Google Shape;9264;p38"/>
            <p:cNvSpPr/>
            <p:nvPr/>
          </p:nvSpPr>
          <p:spPr>
            <a:xfrm>
              <a:off x="5731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65" name="Google Shape;9265;p38"/>
            <p:cNvSpPr/>
            <p:nvPr/>
          </p:nvSpPr>
          <p:spPr>
            <a:xfrm>
              <a:off x="41660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66" name="Google Shape;9266;p38"/>
            <p:cNvSpPr/>
            <p:nvPr/>
          </p:nvSpPr>
          <p:spPr>
            <a:xfrm>
              <a:off x="73113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67" name="Google Shape;9267;p38"/>
            <p:cNvSpPr/>
            <p:nvPr/>
          </p:nvSpPr>
          <p:spPr>
            <a:xfrm>
              <a:off x="41660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68" name="Google Shape;9268;p38"/>
            <p:cNvSpPr/>
            <p:nvPr/>
          </p:nvSpPr>
          <p:spPr>
            <a:xfrm>
              <a:off x="73113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69" name="Google Shape;9269;p3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70" name="Google Shape;9270;p38"/>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71" name="Google Shape;9271;p3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72" name="Google Shape;9272;p38"/>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73" name="Google Shape;9273;p3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74" name="Google Shape;9274;p3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75" name="Google Shape;9275;p38"/>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76" name="Google Shape;9276;p38"/>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77" name="Google Shape;9277;p38"/>
            <p:cNvSpPr/>
            <p:nvPr/>
          </p:nvSpPr>
          <p:spPr>
            <a:xfrm>
              <a:off x="5731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78" name="Google Shape;9278;p38"/>
            <p:cNvSpPr/>
            <p:nvPr/>
          </p:nvSpPr>
          <p:spPr>
            <a:xfrm>
              <a:off x="41660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79" name="Google Shape;9279;p38"/>
            <p:cNvSpPr/>
            <p:nvPr/>
          </p:nvSpPr>
          <p:spPr>
            <a:xfrm>
              <a:off x="73113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0" name="Google Shape;9280;p38"/>
            <p:cNvSpPr/>
            <p:nvPr/>
          </p:nvSpPr>
          <p:spPr>
            <a:xfrm>
              <a:off x="41660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1" name="Google Shape;9281;p38"/>
            <p:cNvSpPr/>
            <p:nvPr/>
          </p:nvSpPr>
          <p:spPr>
            <a:xfrm>
              <a:off x="73113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2" name="Google Shape;9282;p3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3" name="Google Shape;9283;p38"/>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4" name="Google Shape;9284;p3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5" name="Google Shape;9285;p38"/>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6" name="Google Shape;9286;p3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7" name="Google Shape;9287;p3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8" name="Google Shape;9288;p38"/>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9" name="Google Shape;9289;p38"/>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0" name="Google Shape;9290;p38"/>
            <p:cNvSpPr/>
            <p:nvPr/>
          </p:nvSpPr>
          <p:spPr>
            <a:xfrm>
              <a:off x="5731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1" name="Google Shape;9291;p38"/>
            <p:cNvSpPr/>
            <p:nvPr/>
          </p:nvSpPr>
          <p:spPr>
            <a:xfrm>
              <a:off x="41660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2" name="Google Shape;9292;p38"/>
            <p:cNvSpPr/>
            <p:nvPr/>
          </p:nvSpPr>
          <p:spPr>
            <a:xfrm>
              <a:off x="73113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3" name="Google Shape;9293;p38"/>
            <p:cNvSpPr/>
            <p:nvPr/>
          </p:nvSpPr>
          <p:spPr>
            <a:xfrm>
              <a:off x="41660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4" name="Google Shape;9294;p38"/>
            <p:cNvSpPr/>
            <p:nvPr/>
          </p:nvSpPr>
          <p:spPr>
            <a:xfrm>
              <a:off x="73113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5" name="Google Shape;9295;p3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6" name="Google Shape;9296;p38"/>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7" name="Google Shape;9297;p3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8" name="Google Shape;9298;p38"/>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9" name="Google Shape;9299;p3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0" name="Google Shape;9300;p3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1" name="Google Shape;9301;p38"/>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2" name="Google Shape;9302;p38"/>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3" name="Google Shape;9303;p38"/>
            <p:cNvSpPr/>
            <p:nvPr/>
          </p:nvSpPr>
          <p:spPr>
            <a:xfrm>
              <a:off x="5731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4" name="Google Shape;9304;p38"/>
            <p:cNvSpPr/>
            <p:nvPr/>
          </p:nvSpPr>
          <p:spPr>
            <a:xfrm>
              <a:off x="41660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5" name="Google Shape;9305;p38"/>
            <p:cNvSpPr/>
            <p:nvPr/>
          </p:nvSpPr>
          <p:spPr>
            <a:xfrm>
              <a:off x="73113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6" name="Google Shape;9306;p38"/>
            <p:cNvSpPr/>
            <p:nvPr/>
          </p:nvSpPr>
          <p:spPr>
            <a:xfrm>
              <a:off x="41660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7" name="Google Shape;9307;p38"/>
            <p:cNvSpPr/>
            <p:nvPr/>
          </p:nvSpPr>
          <p:spPr>
            <a:xfrm>
              <a:off x="73113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8" name="Google Shape;9308;p3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9" name="Google Shape;9309;p38"/>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0" name="Google Shape;9310;p3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1" name="Google Shape;9311;p38"/>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2" name="Google Shape;9312;p3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3" name="Google Shape;9313;p38"/>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4" name="Google Shape;9314;p38"/>
            <p:cNvSpPr/>
            <p:nvPr/>
          </p:nvSpPr>
          <p:spPr>
            <a:xfrm>
              <a:off x="5731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5" name="Google Shape;9315;p38"/>
            <p:cNvSpPr/>
            <p:nvPr/>
          </p:nvSpPr>
          <p:spPr>
            <a:xfrm>
              <a:off x="41660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6" name="Google Shape;9316;p38"/>
            <p:cNvSpPr/>
            <p:nvPr/>
          </p:nvSpPr>
          <p:spPr>
            <a:xfrm>
              <a:off x="73113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7" name="Google Shape;9317;p38"/>
            <p:cNvSpPr/>
            <p:nvPr/>
          </p:nvSpPr>
          <p:spPr>
            <a:xfrm>
              <a:off x="41660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8" name="Google Shape;9318;p38"/>
            <p:cNvSpPr/>
            <p:nvPr/>
          </p:nvSpPr>
          <p:spPr>
            <a:xfrm>
              <a:off x="73113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9" name="Google Shape;9319;p38"/>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0" name="Google Shape;9320;p3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1" name="Google Shape;9321;p38"/>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2" name="Google Shape;9322;p3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3" name="Google Shape;9323;p3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4" name="Google Shape;9324;p38"/>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5" name="Google Shape;9325;p3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6" name="Google Shape;9326;p38"/>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7" name="Google Shape;9327;p38"/>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8" name="Google Shape;9328;p38"/>
            <p:cNvSpPr/>
            <p:nvPr/>
          </p:nvSpPr>
          <p:spPr>
            <a:xfrm>
              <a:off x="-52972"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9" name="Google Shape;9329;p38"/>
            <p:cNvSpPr/>
            <p:nvPr/>
          </p:nvSpPr>
          <p:spPr>
            <a:xfrm>
              <a:off x="10355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0" name="Google Shape;9330;p38"/>
            <p:cNvSpPr/>
            <p:nvPr/>
          </p:nvSpPr>
          <p:spPr>
            <a:xfrm>
              <a:off x="10355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1" name="Google Shape;9331;p3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2" name="Google Shape;9332;p38"/>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3" name="Google Shape;9333;p3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4" name="Google Shape;9334;p38"/>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5" name="Google Shape;9335;p38"/>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6" name="Google Shape;9336;p38"/>
            <p:cNvSpPr/>
            <p:nvPr/>
          </p:nvSpPr>
          <p:spPr>
            <a:xfrm>
              <a:off x="-52972"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7" name="Google Shape;9337;p38"/>
            <p:cNvSpPr/>
            <p:nvPr/>
          </p:nvSpPr>
          <p:spPr>
            <a:xfrm>
              <a:off x="10355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8" name="Google Shape;9338;p38"/>
            <p:cNvSpPr/>
            <p:nvPr/>
          </p:nvSpPr>
          <p:spPr>
            <a:xfrm>
              <a:off x="10355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9" name="Google Shape;9339;p3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0" name="Google Shape;9340;p38"/>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1" name="Google Shape;9341;p3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2" name="Google Shape;9342;p38"/>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3" name="Google Shape;9343;p38"/>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4" name="Google Shape;9344;p38"/>
            <p:cNvSpPr/>
            <p:nvPr/>
          </p:nvSpPr>
          <p:spPr>
            <a:xfrm>
              <a:off x="-52972"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5" name="Google Shape;9345;p38"/>
            <p:cNvSpPr/>
            <p:nvPr/>
          </p:nvSpPr>
          <p:spPr>
            <a:xfrm>
              <a:off x="10355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6" name="Google Shape;9346;p38"/>
            <p:cNvSpPr/>
            <p:nvPr/>
          </p:nvSpPr>
          <p:spPr>
            <a:xfrm>
              <a:off x="10355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7" name="Google Shape;9347;p3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8" name="Google Shape;9348;p38"/>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9" name="Google Shape;9349;p3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50" name="Google Shape;9350;p38"/>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51" name="Google Shape;9351;p38"/>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52" name="Google Shape;9352;p38"/>
            <p:cNvSpPr/>
            <p:nvPr/>
          </p:nvSpPr>
          <p:spPr>
            <a:xfrm>
              <a:off x="-52972"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53" name="Google Shape;9353;p38"/>
            <p:cNvSpPr/>
            <p:nvPr/>
          </p:nvSpPr>
          <p:spPr>
            <a:xfrm>
              <a:off x="10355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54" name="Google Shape;9354;p38"/>
            <p:cNvSpPr/>
            <p:nvPr/>
          </p:nvSpPr>
          <p:spPr>
            <a:xfrm>
              <a:off x="10355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55" name="Google Shape;9355;p3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56" name="Google Shape;9356;p38"/>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57" name="Google Shape;9357;p3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58" name="Google Shape;9358;p38"/>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59" name="Google Shape;9359;p38"/>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60" name="Google Shape;9360;p38"/>
            <p:cNvSpPr/>
            <p:nvPr/>
          </p:nvSpPr>
          <p:spPr>
            <a:xfrm>
              <a:off x="-52972"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61" name="Google Shape;9361;p38"/>
            <p:cNvSpPr/>
            <p:nvPr/>
          </p:nvSpPr>
          <p:spPr>
            <a:xfrm>
              <a:off x="10355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62" name="Google Shape;9362;p38"/>
            <p:cNvSpPr/>
            <p:nvPr/>
          </p:nvSpPr>
          <p:spPr>
            <a:xfrm>
              <a:off x="10355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63" name="Google Shape;9363;p3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64" name="Google Shape;9364;p38"/>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65" name="Google Shape;9365;p38"/>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66" name="Google Shape;9366;p38"/>
            <p:cNvSpPr/>
            <p:nvPr/>
          </p:nvSpPr>
          <p:spPr>
            <a:xfrm>
              <a:off x="-52972"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67" name="Google Shape;9367;p38"/>
            <p:cNvSpPr/>
            <p:nvPr/>
          </p:nvSpPr>
          <p:spPr>
            <a:xfrm>
              <a:off x="10355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68" name="Google Shape;9368;p38"/>
            <p:cNvSpPr/>
            <p:nvPr/>
          </p:nvSpPr>
          <p:spPr>
            <a:xfrm>
              <a:off x="10355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69" name="Google Shape;9369;p3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70" name="Google Shape;9370;p38"/>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71" name="Google Shape;9371;p3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72" name="Google Shape;9372;p38"/>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73" name="Google Shape;9373;p3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74" name="Google Shape;9374;p38"/>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75" name="Google Shape;9375;p3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76" name="Google Shape;9376;p38"/>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77" name="Google Shape;9377;p3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78" name="Google Shape;9378;p3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79" name="Google Shape;9379;p38"/>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80" name="Google Shape;9380;p38"/>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81" name="Google Shape;9381;p38"/>
            <p:cNvSpPr/>
            <p:nvPr/>
          </p:nvSpPr>
          <p:spPr>
            <a:xfrm>
              <a:off x="5595008"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82" name="Google Shape;9382;p38"/>
            <p:cNvSpPr/>
            <p:nvPr/>
          </p:nvSpPr>
          <p:spPr>
            <a:xfrm>
              <a:off x="5437007"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83" name="Google Shape;9383;p38"/>
            <p:cNvSpPr/>
            <p:nvPr/>
          </p:nvSpPr>
          <p:spPr>
            <a:xfrm>
              <a:off x="5751534"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84" name="Google Shape;9384;p3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85" name="Google Shape;9385;p38"/>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86" name="Google Shape;9386;p3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87" name="Google Shape;9387;p38"/>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88" name="Google Shape;9388;p38"/>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89" name="Google Shape;9389;p38"/>
            <p:cNvSpPr/>
            <p:nvPr/>
          </p:nvSpPr>
          <p:spPr>
            <a:xfrm>
              <a:off x="5595008"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90" name="Google Shape;9390;p38"/>
            <p:cNvSpPr/>
            <p:nvPr/>
          </p:nvSpPr>
          <p:spPr>
            <a:xfrm>
              <a:off x="5437007"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91" name="Google Shape;9391;p38"/>
            <p:cNvSpPr/>
            <p:nvPr/>
          </p:nvSpPr>
          <p:spPr>
            <a:xfrm>
              <a:off x="5751534"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92" name="Google Shape;9392;p38"/>
            <p:cNvSpPr/>
            <p:nvPr/>
          </p:nvSpPr>
          <p:spPr>
            <a:xfrm>
              <a:off x="5437007"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93" name="Google Shape;9393;p38"/>
            <p:cNvSpPr/>
            <p:nvPr/>
          </p:nvSpPr>
          <p:spPr>
            <a:xfrm>
              <a:off x="5751534"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94" name="Google Shape;9394;p3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95" name="Google Shape;9395;p38"/>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96" name="Google Shape;9396;p3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97" name="Google Shape;9397;p38"/>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98" name="Google Shape;9398;p3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99" name="Google Shape;9399;p38"/>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00" name="Google Shape;9400;p38"/>
            <p:cNvSpPr/>
            <p:nvPr/>
          </p:nvSpPr>
          <p:spPr>
            <a:xfrm>
              <a:off x="5595008"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01" name="Google Shape;9401;p38"/>
            <p:cNvSpPr/>
            <p:nvPr/>
          </p:nvSpPr>
          <p:spPr>
            <a:xfrm>
              <a:off x="5437007"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02" name="Google Shape;9402;p38"/>
            <p:cNvSpPr/>
            <p:nvPr/>
          </p:nvSpPr>
          <p:spPr>
            <a:xfrm>
              <a:off x="5751534"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03" name="Google Shape;9403;p38"/>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04" name="Google Shape;9404;p3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05" name="Google Shape;9405;p38"/>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06" name="Google Shape;9406;p3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07" name="Google Shape;9407;p3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08" name="Google Shape;9408;p38"/>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09" name="Google Shape;9409;p38"/>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10" name="Google Shape;9410;p38"/>
            <p:cNvSpPr/>
            <p:nvPr/>
          </p:nvSpPr>
          <p:spPr>
            <a:xfrm>
              <a:off x="4967427"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11" name="Google Shape;9411;p38"/>
            <p:cNvSpPr/>
            <p:nvPr/>
          </p:nvSpPr>
          <p:spPr>
            <a:xfrm>
              <a:off x="481090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12" name="Google Shape;9412;p38"/>
            <p:cNvSpPr/>
            <p:nvPr/>
          </p:nvSpPr>
          <p:spPr>
            <a:xfrm>
              <a:off x="5123954"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13" name="Google Shape;9413;p3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14" name="Google Shape;9414;p38"/>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15" name="Google Shape;9415;p3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16" name="Google Shape;9416;p38"/>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17" name="Google Shape;9417;p38"/>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18" name="Google Shape;9418;p38"/>
            <p:cNvSpPr/>
            <p:nvPr/>
          </p:nvSpPr>
          <p:spPr>
            <a:xfrm>
              <a:off x="4967427"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19" name="Google Shape;9419;p38"/>
            <p:cNvSpPr/>
            <p:nvPr/>
          </p:nvSpPr>
          <p:spPr>
            <a:xfrm>
              <a:off x="481090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20" name="Google Shape;9420;p38"/>
            <p:cNvSpPr/>
            <p:nvPr/>
          </p:nvSpPr>
          <p:spPr>
            <a:xfrm>
              <a:off x="5123954"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21" name="Google Shape;9421;p38"/>
            <p:cNvSpPr/>
            <p:nvPr/>
          </p:nvSpPr>
          <p:spPr>
            <a:xfrm>
              <a:off x="481090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22" name="Google Shape;9422;p38"/>
            <p:cNvSpPr/>
            <p:nvPr/>
          </p:nvSpPr>
          <p:spPr>
            <a:xfrm>
              <a:off x="5123954"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23" name="Google Shape;9423;p3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24" name="Google Shape;9424;p38"/>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25" name="Google Shape;9425;p3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26" name="Google Shape;9426;p38"/>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27" name="Google Shape;9427;p3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28" name="Google Shape;9428;p38"/>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29" name="Google Shape;9429;p38"/>
            <p:cNvSpPr/>
            <p:nvPr/>
          </p:nvSpPr>
          <p:spPr>
            <a:xfrm>
              <a:off x="4967427"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30" name="Google Shape;9430;p38"/>
            <p:cNvSpPr/>
            <p:nvPr/>
          </p:nvSpPr>
          <p:spPr>
            <a:xfrm>
              <a:off x="481090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31" name="Google Shape;9431;p38"/>
            <p:cNvSpPr/>
            <p:nvPr/>
          </p:nvSpPr>
          <p:spPr>
            <a:xfrm>
              <a:off x="5123954"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32" name="Google Shape;9432;p38"/>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33" name="Google Shape;9433;p3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34" name="Google Shape;9434;p38"/>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35" name="Google Shape;9435;p3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36" name="Google Shape;9436;p3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37" name="Google Shape;9437;p38"/>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38" name="Google Shape;9438;p38"/>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39" name="Google Shape;9439;p38"/>
            <p:cNvSpPr/>
            <p:nvPr/>
          </p:nvSpPr>
          <p:spPr>
            <a:xfrm>
              <a:off x="4339846"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40" name="Google Shape;9440;p38"/>
            <p:cNvSpPr/>
            <p:nvPr/>
          </p:nvSpPr>
          <p:spPr>
            <a:xfrm>
              <a:off x="4183320"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41" name="Google Shape;9441;p38"/>
            <p:cNvSpPr/>
            <p:nvPr/>
          </p:nvSpPr>
          <p:spPr>
            <a:xfrm>
              <a:off x="4496373"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42" name="Google Shape;9442;p3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43" name="Google Shape;9443;p38"/>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44" name="Google Shape;9444;p3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45" name="Google Shape;9445;p38"/>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46" name="Google Shape;9446;p38"/>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47" name="Google Shape;9447;p38"/>
            <p:cNvSpPr/>
            <p:nvPr/>
          </p:nvSpPr>
          <p:spPr>
            <a:xfrm>
              <a:off x="4339846"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48" name="Google Shape;9448;p38"/>
            <p:cNvSpPr/>
            <p:nvPr/>
          </p:nvSpPr>
          <p:spPr>
            <a:xfrm>
              <a:off x="4183320"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49" name="Google Shape;9449;p38"/>
            <p:cNvSpPr/>
            <p:nvPr/>
          </p:nvSpPr>
          <p:spPr>
            <a:xfrm>
              <a:off x="4496373"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50" name="Google Shape;9450;p38"/>
            <p:cNvSpPr/>
            <p:nvPr/>
          </p:nvSpPr>
          <p:spPr>
            <a:xfrm>
              <a:off x="4183320"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51" name="Google Shape;9451;p38"/>
            <p:cNvSpPr/>
            <p:nvPr/>
          </p:nvSpPr>
          <p:spPr>
            <a:xfrm>
              <a:off x="4496373"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52" name="Google Shape;9452;p3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53" name="Google Shape;9453;p38"/>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54" name="Google Shape;9454;p3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55" name="Google Shape;9455;p38"/>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56" name="Google Shape;9456;p3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57" name="Google Shape;9457;p38"/>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58" name="Google Shape;9458;p38"/>
            <p:cNvSpPr/>
            <p:nvPr/>
          </p:nvSpPr>
          <p:spPr>
            <a:xfrm>
              <a:off x="4339846"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59" name="Google Shape;9459;p38"/>
            <p:cNvSpPr/>
            <p:nvPr/>
          </p:nvSpPr>
          <p:spPr>
            <a:xfrm>
              <a:off x="4183320"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60" name="Google Shape;9460;p38"/>
            <p:cNvSpPr/>
            <p:nvPr/>
          </p:nvSpPr>
          <p:spPr>
            <a:xfrm>
              <a:off x="4496373"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61" name="Google Shape;9461;p38"/>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62" name="Google Shape;9462;p3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63" name="Google Shape;9463;p38"/>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64" name="Google Shape;9464;p3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65" name="Google Shape;9465;p3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66" name="Google Shape;9466;p38"/>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67" name="Google Shape;9467;p38"/>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68" name="Google Shape;9468;p38"/>
            <p:cNvSpPr/>
            <p:nvPr/>
          </p:nvSpPr>
          <p:spPr>
            <a:xfrm>
              <a:off x="371091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69" name="Google Shape;9469;p38"/>
            <p:cNvSpPr/>
            <p:nvPr/>
          </p:nvSpPr>
          <p:spPr>
            <a:xfrm>
              <a:off x="355438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70" name="Google Shape;9470;p38"/>
            <p:cNvSpPr/>
            <p:nvPr/>
          </p:nvSpPr>
          <p:spPr>
            <a:xfrm>
              <a:off x="386891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71" name="Google Shape;9471;p3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72" name="Google Shape;9472;p38"/>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73" name="Google Shape;9473;p3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74" name="Google Shape;9474;p38"/>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75" name="Google Shape;9475;p38"/>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76" name="Google Shape;9476;p38"/>
            <p:cNvSpPr/>
            <p:nvPr/>
          </p:nvSpPr>
          <p:spPr>
            <a:xfrm>
              <a:off x="371091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77" name="Google Shape;9477;p38"/>
            <p:cNvSpPr/>
            <p:nvPr/>
          </p:nvSpPr>
          <p:spPr>
            <a:xfrm>
              <a:off x="355438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78" name="Google Shape;9478;p38"/>
            <p:cNvSpPr/>
            <p:nvPr/>
          </p:nvSpPr>
          <p:spPr>
            <a:xfrm>
              <a:off x="386891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79" name="Google Shape;9479;p38"/>
            <p:cNvSpPr/>
            <p:nvPr/>
          </p:nvSpPr>
          <p:spPr>
            <a:xfrm>
              <a:off x="355438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80" name="Google Shape;9480;p38"/>
            <p:cNvSpPr/>
            <p:nvPr/>
          </p:nvSpPr>
          <p:spPr>
            <a:xfrm>
              <a:off x="386891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81" name="Google Shape;9481;p3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82" name="Google Shape;9482;p38"/>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83" name="Google Shape;9483;p3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84" name="Google Shape;9484;p38"/>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85" name="Google Shape;9485;p3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86" name="Google Shape;9486;p38"/>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87" name="Google Shape;9487;p38"/>
            <p:cNvSpPr/>
            <p:nvPr/>
          </p:nvSpPr>
          <p:spPr>
            <a:xfrm>
              <a:off x="371091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88" name="Google Shape;9488;p38"/>
            <p:cNvSpPr/>
            <p:nvPr/>
          </p:nvSpPr>
          <p:spPr>
            <a:xfrm>
              <a:off x="355438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89" name="Google Shape;9489;p38"/>
            <p:cNvSpPr/>
            <p:nvPr/>
          </p:nvSpPr>
          <p:spPr>
            <a:xfrm>
              <a:off x="386891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90" name="Google Shape;9490;p38"/>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91" name="Google Shape;9491;p3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92" name="Google Shape;9492;p38"/>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93" name="Google Shape;9493;p3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94" name="Google Shape;9494;p3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95" name="Google Shape;9495;p38"/>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96" name="Google Shape;9496;p38"/>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97" name="Google Shape;9497;p38"/>
            <p:cNvSpPr/>
            <p:nvPr/>
          </p:nvSpPr>
          <p:spPr>
            <a:xfrm>
              <a:off x="30833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98" name="Google Shape;9498;p38"/>
            <p:cNvSpPr/>
            <p:nvPr/>
          </p:nvSpPr>
          <p:spPr>
            <a:xfrm>
              <a:off x="2926807"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99" name="Google Shape;9499;p38"/>
            <p:cNvSpPr/>
            <p:nvPr/>
          </p:nvSpPr>
          <p:spPr>
            <a:xfrm>
              <a:off x="324133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00" name="Google Shape;9500;p3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01" name="Google Shape;9501;p38"/>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02" name="Google Shape;9502;p3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03" name="Google Shape;9503;p38"/>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04" name="Google Shape;9504;p38"/>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05" name="Google Shape;9505;p38"/>
            <p:cNvSpPr/>
            <p:nvPr/>
          </p:nvSpPr>
          <p:spPr>
            <a:xfrm>
              <a:off x="30833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06" name="Google Shape;9506;p38"/>
            <p:cNvSpPr/>
            <p:nvPr/>
          </p:nvSpPr>
          <p:spPr>
            <a:xfrm>
              <a:off x="2926807"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07" name="Google Shape;9507;p38"/>
            <p:cNvSpPr/>
            <p:nvPr/>
          </p:nvSpPr>
          <p:spPr>
            <a:xfrm>
              <a:off x="324133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08" name="Google Shape;9508;p38"/>
            <p:cNvSpPr/>
            <p:nvPr/>
          </p:nvSpPr>
          <p:spPr>
            <a:xfrm>
              <a:off x="2926807"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09" name="Google Shape;9509;p38"/>
            <p:cNvSpPr/>
            <p:nvPr/>
          </p:nvSpPr>
          <p:spPr>
            <a:xfrm>
              <a:off x="324133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10" name="Google Shape;9510;p3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11" name="Google Shape;9511;p38"/>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12" name="Google Shape;9512;p3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13" name="Google Shape;9513;p38"/>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14" name="Google Shape;9514;p3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15" name="Google Shape;9515;p38"/>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16" name="Google Shape;9516;p38"/>
            <p:cNvSpPr/>
            <p:nvPr/>
          </p:nvSpPr>
          <p:spPr>
            <a:xfrm>
              <a:off x="30833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17" name="Google Shape;9517;p38"/>
            <p:cNvSpPr/>
            <p:nvPr/>
          </p:nvSpPr>
          <p:spPr>
            <a:xfrm>
              <a:off x="2926807"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18" name="Google Shape;9518;p38"/>
            <p:cNvSpPr/>
            <p:nvPr/>
          </p:nvSpPr>
          <p:spPr>
            <a:xfrm>
              <a:off x="324133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19" name="Google Shape;9519;p38"/>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20" name="Google Shape;9520;p3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21" name="Google Shape;9521;p38"/>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22" name="Google Shape;9522;p3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23" name="Google Shape;9523;p3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24" name="Google Shape;9524;p38"/>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25" name="Google Shape;9525;p38"/>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26" name="Google Shape;9526;p38"/>
            <p:cNvSpPr/>
            <p:nvPr/>
          </p:nvSpPr>
          <p:spPr>
            <a:xfrm>
              <a:off x="2457228"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27" name="Google Shape;9527;p38"/>
            <p:cNvSpPr/>
            <p:nvPr/>
          </p:nvSpPr>
          <p:spPr>
            <a:xfrm>
              <a:off x="2299227"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28" name="Google Shape;9528;p38"/>
            <p:cNvSpPr/>
            <p:nvPr/>
          </p:nvSpPr>
          <p:spPr>
            <a:xfrm>
              <a:off x="2613754"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29" name="Google Shape;9529;p3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30" name="Google Shape;9530;p38"/>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31" name="Google Shape;9531;p3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32" name="Google Shape;9532;p38"/>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33" name="Google Shape;9533;p38"/>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34" name="Google Shape;9534;p38"/>
            <p:cNvSpPr/>
            <p:nvPr/>
          </p:nvSpPr>
          <p:spPr>
            <a:xfrm>
              <a:off x="2457228"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35" name="Google Shape;9535;p38"/>
            <p:cNvSpPr/>
            <p:nvPr/>
          </p:nvSpPr>
          <p:spPr>
            <a:xfrm>
              <a:off x="2299227"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36" name="Google Shape;9536;p38"/>
            <p:cNvSpPr/>
            <p:nvPr/>
          </p:nvSpPr>
          <p:spPr>
            <a:xfrm>
              <a:off x="2613754"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37" name="Google Shape;9537;p38"/>
            <p:cNvSpPr/>
            <p:nvPr/>
          </p:nvSpPr>
          <p:spPr>
            <a:xfrm>
              <a:off x="2299227"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38" name="Google Shape;9538;p38"/>
            <p:cNvSpPr/>
            <p:nvPr/>
          </p:nvSpPr>
          <p:spPr>
            <a:xfrm>
              <a:off x="2613754"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39" name="Google Shape;9539;p3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40" name="Google Shape;9540;p38"/>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41" name="Google Shape;9541;p3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42" name="Google Shape;9542;p38"/>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43" name="Google Shape;9543;p3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44" name="Google Shape;9544;p38"/>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45" name="Google Shape;9545;p38"/>
            <p:cNvSpPr/>
            <p:nvPr/>
          </p:nvSpPr>
          <p:spPr>
            <a:xfrm>
              <a:off x="2457228"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46" name="Google Shape;9546;p38"/>
            <p:cNvSpPr/>
            <p:nvPr/>
          </p:nvSpPr>
          <p:spPr>
            <a:xfrm>
              <a:off x="2299227"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47" name="Google Shape;9547;p38"/>
            <p:cNvSpPr/>
            <p:nvPr/>
          </p:nvSpPr>
          <p:spPr>
            <a:xfrm>
              <a:off x="2613754"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48" name="Google Shape;9548;p38"/>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49" name="Google Shape;9549;p3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50" name="Google Shape;9550;p38"/>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51" name="Google Shape;9551;p3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52" name="Google Shape;9552;p3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53" name="Google Shape;9553;p38"/>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54" name="Google Shape;9554;p38"/>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55" name="Google Shape;9555;p38"/>
            <p:cNvSpPr/>
            <p:nvPr/>
          </p:nvSpPr>
          <p:spPr>
            <a:xfrm>
              <a:off x="1829647"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56" name="Google Shape;9556;p38"/>
            <p:cNvSpPr/>
            <p:nvPr/>
          </p:nvSpPr>
          <p:spPr>
            <a:xfrm>
              <a:off x="167312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57" name="Google Shape;9557;p38"/>
            <p:cNvSpPr/>
            <p:nvPr/>
          </p:nvSpPr>
          <p:spPr>
            <a:xfrm>
              <a:off x="1984699"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58" name="Google Shape;9558;p3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59" name="Google Shape;9559;p38"/>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60" name="Google Shape;9560;p3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61" name="Google Shape;9561;p38"/>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62" name="Google Shape;9562;p38"/>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63" name="Google Shape;9563;p38"/>
            <p:cNvSpPr/>
            <p:nvPr/>
          </p:nvSpPr>
          <p:spPr>
            <a:xfrm>
              <a:off x="1829647"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64" name="Google Shape;9564;p38"/>
            <p:cNvSpPr/>
            <p:nvPr/>
          </p:nvSpPr>
          <p:spPr>
            <a:xfrm>
              <a:off x="167312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65" name="Google Shape;9565;p38"/>
            <p:cNvSpPr/>
            <p:nvPr/>
          </p:nvSpPr>
          <p:spPr>
            <a:xfrm>
              <a:off x="1984699"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66" name="Google Shape;9566;p38"/>
            <p:cNvSpPr/>
            <p:nvPr/>
          </p:nvSpPr>
          <p:spPr>
            <a:xfrm>
              <a:off x="167312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67" name="Google Shape;9567;p38"/>
            <p:cNvSpPr/>
            <p:nvPr/>
          </p:nvSpPr>
          <p:spPr>
            <a:xfrm>
              <a:off x="1984699"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68" name="Google Shape;9568;p3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69" name="Google Shape;9569;p38"/>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70" name="Google Shape;9570;p3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71" name="Google Shape;9571;p38"/>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72" name="Google Shape;9572;p3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73" name="Google Shape;9573;p38"/>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74" name="Google Shape;9574;p38"/>
            <p:cNvSpPr/>
            <p:nvPr/>
          </p:nvSpPr>
          <p:spPr>
            <a:xfrm>
              <a:off x="1829647"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75" name="Google Shape;9575;p38"/>
            <p:cNvSpPr/>
            <p:nvPr/>
          </p:nvSpPr>
          <p:spPr>
            <a:xfrm>
              <a:off x="167312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76" name="Google Shape;9576;p38"/>
            <p:cNvSpPr/>
            <p:nvPr/>
          </p:nvSpPr>
          <p:spPr>
            <a:xfrm>
              <a:off x="1984699"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77" name="Google Shape;9577;p38"/>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78" name="Google Shape;9578;p3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79" name="Google Shape;9579;p38"/>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80" name="Google Shape;9580;p3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81" name="Google Shape;9581;p3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82" name="Google Shape;9582;p38"/>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83" name="Google Shape;9583;p38"/>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84" name="Google Shape;9584;p38"/>
            <p:cNvSpPr/>
            <p:nvPr/>
          </p:nvSpPr>
          <p:spPr>
            <a:xfrm>
              <a:off x="1200715" y="3784789"/>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85" name="Google Shape;9585;p38"/>
            <p:cNvSpPr/>
            <p:nvPr/>
          </p:nvSpPr>
          <p:spPr>
            <a:xfrm>
              <a:off x="1045663"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86" name="Google Shape;9586;p38"/>
            <p:cNvSpPr/>
            <p:nvPr/>
          </p:nvSpPr>
          <p:spPr>
            <a:xfrm>
              <a:off x="1357241" y="3942790"/>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87" name="Google Shape;9587;p3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88" name="Google Shape;9588;p38"/>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89" name="Google Shape;9589;p3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90" name="Google Shape;9590;p38"/>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91" name="Google Shape;9591;p38"/>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92" name="Google Shape;9592;p38"/>
            <p:cNvSpPr/>
            <p:nvPr/>
          </p:nvSpPr>
          <p:spPr>
            <a:xfrm>
              <a:off x="1200715" y="4413721"/>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93" name="Google Shape;9593;p38"/>
            <p:cNvSpPr/>
            <p:nvPr/>
          </p:nvSpPr>
          <p:spPr>
            <a:xfrm>
              <a:off x="1045663"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94" name="Google Shape;9594;p38"/>
            <p:cNvSpPr/>
            <p:nvPr/>
          </p:nvSpPr>
          <p:spPr>
            <a:xfrm>
              <a:off x="1357241" y="4570248"/>
              <a:ext cx="95096" cy="93744"/>
            </a:xfrm>
            <a:custGeom>
              <a:avLst/>
              <a:gdLst/>
              <a:ahLst/>
              <a:cxnLst/>
              <a:rect l="l" t="t" r="r" b="b"/>
              <a:pathLst>
                <a:path w="774" h="763" extrusionOk="0">
                  <a:moveTo>
                    <a:pt x="393" y="1"/>
                  </a:moveTo>
                  <a:cubicBezTo>
                    <a:pt x="179" y="1"/>
                    <a:pt x="0" y="168"/>
                    <a:pt x="0" y="382"/>
                  </a:cubicBezTo>
                  <a:cubicBezTo>
                    <a:pt x="0" y="596"/>
                    <a:pt x="179" y="763"/>
                    <a:pt x="393" y="763"/>
                  </a:cubicBezTo>
                  <a:cubicBezTo>
                    <a:pt x="607" y="763"/>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95" name="Google Shape;9595;p38"/>
            <p:cNvSpPr/>
            <p:nvPr/>
          </p:nvSpPr>
          <p:spPr>
            <a:xfrm>
              <a:off x="1045663"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96" name="Google Shape;9596;p38"/>
            <p:cNvSpPr/>
            <p:nvPr/>
          </p:nvSpPr>
          <p:spPr>
            <a:xfrm>
              <a:off x="1357241" y="4257195"/>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97" name="Google Shape;9597;p3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98" name="Google Shape;9598;p38"/>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99" name="Google Shape;9599;p3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00" name="Google Shape;9600;p38"/>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01" name="Google Shape;9601;p3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02" name="Google Shape;9602;p38"/>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03" name="Google Shape;9603;p38"/>
            <p:cNvSpPr/>
            <p:nvPr/>
          </p:nvSpPr>
          <p:spPr>
            <a:xfrm>
              <a:off x="1200715" y="5041302"/>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04" name="Google Shape;9604;p38"/>
            <p:cNvSpPr/>
            <p:nvPr/>
          </p:nvSpPr>
          <p:spPr>
            <a:xfrm>
              <a:off x="1045663"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05" name="Google Shape;9605;p38"/>
            <p:cNvSpPr/>
            <p:nvPr/>
          </p:nvSpPr>
          <p:spPr>
            <a:xfrm>
              <a:off x="1357241" y="4884775"/>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06" name="Google Shape;9606;p38"/>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07" name="Google Shape;9607;p3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08" name="Google Shape;9608;p38"/>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09" name="Google Shape;9609;p3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10" name="Google Shape;9610;p3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11" name="Google Shape;9611;p38"/>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12" name="Google Shape;9612;p38"/>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13" name="Google Shape;9613;p38"/>
            <p:cNvSpPr/>
            <p:nvPr/>
          </p:nvSpPr>
          <p:spPr>
            <a:xfrm>
              <a:off x="5731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14" name="Google Shape;9614;p38"/>
            <p:cNvSpPr/>
            <p:nvPr/>
          </p:nvSpPr>
          <p:spPr>
            <a:xfrm>
              <a:off x="41660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15" name="Google Shape;9615;p38"/>
            <p:cNvSpPr/>
            <p:nvPr/>
          </p:nvSpPr>
          <p:spPr>
            <a:xfrm>
              <a:off x="73113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16" name="Google Shape;9616;p3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17" name="Google Shape;9617;p38"/>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18" name="Google Shape;9618;p3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19" name="Google Shape;9619;p38"/>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20" name="Google Shape;9620;p38"/>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21" name="Google Shape;9621;p38"/>
            <p:cNvSpPr/>
            <p:nvPr/>
          </p:nvSpPr>
          <p:spPr>
            <a:xfrm>
              <a:off x="5731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22" name="Google Shape;9622;p38"/>
            <p:cNvSpPr/>
            <p:nvPr/>
          </p:nvSpPr>
          <p:spPr>
            <a:xfrm>
              <a:off x="41660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23" name="Google Shape;9623;p38"/>
            <p:cNvSpPr/>
            <p:nvPr/>
          </p:nvSpPr>
          <p:spPr>
            <a:xfrm>
              <a:off x="73113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24" name="Google Shape;9624;p38"/>
            <p:cNvSpPr/>
            <p:nvPr/>
          </p:nvSpPr>
          <p:spPr>
            <a:xfrm>
              <a:off x="41660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25" name="Google Shape;9625;p38"/>
            <p:cNvSpPr/>
            <p:nvPr/>
          </p:nvSpPr>
          <p:spPr>
            <a:xfrm>
              <a:off x="73113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26" name="Google Shape;9626;p3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27" name="Google Shape;9627;p38"/>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28" name="Google Shape;9628;p3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29" name="Google Shape;9629;p38"/>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30" name="Google Shape;9630;p3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31" name="Google Shape;9631;p38"/>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32" name="Google Shape;9632;p38"/>
            <p:cNvSpPr/>
            <p:nvPr/>
          </p:nvSpPr>
          <p:spPr>
            <a:xfrm>
              <a:off x="5731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33" name="Google Shape;9633;p38"/>
            <p:cNvSpPr/>
            <p:nvPr/>
          </p:nvSpPr>
          <p:spPr>
            <a:xfrm>
              <a:off x="41660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34" name="Google Shape;9634;p38"/>
            <p:cNvSpPr/>
            <p:nvPr/>
          </p:nvSpPr>
          <p:spPr>
            <a:xfrm>
              <a:off x="73113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35" name="Google Shape;9635;p38"/>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36" name="Google Shape;9636;p3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37" name="Google Shape;9637;p38"/>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38" name="Google Shape;9638;p3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39" name="Google Shape;9639;p3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40" name="Google Shape;9640;p38"/>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41" name="Google Shape;9641;p38"/>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42" name="Google Shape;9642;p38"/>
            <p:cNvSpPr/>
            <p:nvPr/>
          </p:nvSpPr>
          <p:spPr>
            <a:xfrm>
              <a:off x="-52972"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43" name="Google Shape;9643;p38"/>
            <p:cNvSpPr/>
            <p:nvPr/>
          </p:nvSpPr>
          <p:spPr>
            <a:xfrm>
              <a:off x="10355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44" name="Google Shape;9644;p3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45" name="Google Shape;9645;p38"/>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46" name="Google Shape;9646;p38"/>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47" name="Google Shape;9647;p38"/>
            <p:cNvSpPr/>
            <p:nvPr/>
          </p:nvSpPr>
          <p:spPr>
            <a:xfrm>
              <a:off x="-52972"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48" name="Google Shape;9648;p38"/>
            <p:cNvSpPr/>
            <p:nvPr/>
          </p:nvSpPr>
          <p:spPr>
            <a:xfrm>
              <a:off x="10355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49" name="Google Shape;9649;p38"/>
            <p:cNvSpPr/>
            <p:nvPr/>
          </p:nvSpPr>
          <p:spPr>
            <a:xfrm>
              <a:off x="10355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50" name="Google Shape;9650;p3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51" name="Google Shape;9651;p38"/>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52" name="Google Shape;9652;p38"/>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53" name="Google Shape;9653;p38"/>
            <p:cNvSpPr/>
            <p:nvPr/>
          </p:nvSpPr>
          <p:spPr>
            <a:xfrm>
              <a:off x="-52972"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54" name="Google Shape;9654;p38"/>
            <p:cNvSpPr/>
            <p:nvPr/>
          </p:nvSpPr>
          <p:spPr>
            <a:xfrm>
              <a:off x="10355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55" name="Google Shape;9655;p3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56" name="Google Shape;9656;p38"/>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57" name="Google Shape;9657;p3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58" name="Google Shape;9658;p3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59" name="Google Shape;9659;p38"/>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60" name="Google Shape;9660;p3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61" name="Google Shape;9661;p3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62" name="Google Shape;9662;p38"/>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63" name="Google Shape;9663;p3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64" name="Google Shape;9664;p3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65" name="Google Shape;9665;p38"/>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66" name="Google Shape;9666;p3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67" name="Google Shape;9667;p3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68" name="Google Shape;9668;p38"/>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69" name="Google Shape;9669;p3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70" name="Google Shape;9670;p3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71" name="Google Shape;9671;p38"/>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72" name="Google Shape;9672;p3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73" name="Google Shape;9673;p38"/>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74" name="Google Shape;9674;p3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75" name="Google Shape;9675;p3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76" name="Google Shape;9676;p38"/>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77" name="Google Shape;9677;p3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78" name="Google Shape;9678;p3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79" name="Google Shape;9679;p38"/>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80" name="Google Shape;9680;p38"/>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81" name="Google Shape;9681;p38"/>
            <p:cNvSpPr/>
            <p:nvPr/>
          </p:nvSpPr>
          <p:spPr>
            <a:xfrm>
              <a:off x="8734250"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82" name="Google Shape;9682;p38"/>
            <p:cNvSpPr/>
            <p:nvPr/>
          </p:nvSpPr>
          <p:spPr>
            <a:xfrm>
              <a:off x="8576249"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83" name="Google Shape;9683;p38"/>
            <p:cNvSpPr/>
            <p:nvPr/>
          </p:nvSpPr>
          <p:spPr>
            <a:xfrm>
              <a:off x="8890776"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84" name="Google Shape;9684;p38"/>
            <p:cNvSpPr/>
            <p:nvPr/>
          </p:nvSpPr>
          <p:spPr>
            <a:xfrm>
              <a:off x="8576249"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85" name="Google Shape;9685;p38"/>
            <p:cNvSpPr/>
            <p:nvPr/>
          </p:nvSpPr>
          <p:spPr>
            <a:xfrm>
              <a:off x="8890776"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86" name="Google Shape;9686;p3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87" name="Google Shape;9687;p38"/>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88" name="Google Shape;9688;p3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89" name="Google Shape;9689;p38"/>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90" name="Google Shape;9690;p3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91" name="Google Shape;9691;p3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92" name="Google Shape;9692;p38"/>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93" name="Google Shape;9693;p38"/>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94" name="Google Shape;9694;p38"/>
            <p:cNvSpPr/>
            <p:nvPr/>
          </p:nvSpPr>
          <p:spPr>
            <a:xfrm>
              <a:off x="8734250"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95" name="Google Shape;9695;p38"/>
            <p:cNvSpPr/>
            <p:nvPr/>
          </p:nvSpPr>
          <p:spPr>
            <a:xfrm>
              <a:off x="8576249"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96" name="Google Shape;9696;p38"/>
            <p:cNvSpPr/>
            <p:nvPr/>
          </p:nvSpPr>
          <p:spPr>
            <a:xfrm>
              <a:off x="8890776"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97" name="Google Shape;9697;p38"/>
            <p:cNvSpPr/>
            <p:nvPr/>
          </p:nvSpPr>
          <p:spPr>
            <a:xfrm>
              <a:off x="8576249"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98" name="Google Shape;9698;p38"/>
            <p:cNvSpPr/>
            <p:nvPr/>
          </p:nvSpPr>
          <p:spPr>
            <a:xfrm>
              <a:off x="8890776"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699" name="Google Shape;9699;p3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00" name="Google Shape;9700;p38"/>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01" name="Google Shape;9701;p3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02" name="Google Shape;9702;p38"/>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03" name="Google Shape;9703;p3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04" name="Google Shape;9704;p3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05" name="Google Shape;9705;p38"/>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06" name="Google Shape;9706;p38"/>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07" name="Google Shape;9707;p38"/>
            <p:cNvSpPr/>
            <p:nvPr/>
          </p:nvSpPr>
          <p:spPr>
            <a:xfrm>
              <a:off x="8734250"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08" name="Google Shape;9708;p38"/>
            <p:cNvSpPr/>
            <p:nvPr/>
          </p:nvSpPr>
          <p:spPr>
            <a:xfrm>
              <a:off x="8576249"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09" name="Google Shape;9709;p38"/>
            <p:cNvSpPr/>
            <p:nvPr/>
          </p:nvSpPr>
          <p:spPr>
            <a:xfrm>
              <a:off x="8890776"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10" name="Google Shape;9710;p38"/>
            <p:cNvSpPr/>
            <p:nvPr/>
          </p:nvSpPr>
          <p:spPr>
            <a:xfrm>
              <a:off x="8576249"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11" name="Google Shape;9711;p38"/>
            <p:cNvSpPr/>
            <p:nvPr/>
          </p:nvSpPr>
          <p:spPr>
            <a:xfrm>
              <a:off x="8890776"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12" name="Google Shape;9712;p3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13" name="Google Shape;9713;p38"/>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14" name="Google Shape;9714;p3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15" name="Google Shape;9715;p38"/>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16" name="Google Shape;9716;p3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17" name="Google Shape;9717;p3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18" name="Google Shape;9718;p38"/>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19" name="Google Shape;9719;p38"/>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20" name="Google Shape;9720;p38"/>
            <p:cNvSpPr/>
            <p:nvPr/>
          </p:nvSpPr>
          <p:spPr>
            <a:xfrm>
              <a:off x="8734250"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21" name="Google Shape;9721;p38"/>
            <p:cNvSpPr/>
            <p:nvPr/>
          </p:nvSpPr>
          <p:spPr>
            <a:xfrm>
              <a:off x="8576249"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22" name="Google Shape;9722;p38"/>
            <p:cNvSpPr/>
            <p:nvPr/>
          </p:nvSpPr>
          <p:spPr>
            <a:xfrm>
              <a:off x="8890776"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23" name="Google Shape;9723;p38"/>
            <p:cNvSpPr/>
            <p:nvPr/>
          </p:nvSpPr>
          <p:spPr>
            <a:xfrm>
              <a:off x="8576249"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24" name="Google Shape;9724;p38"/>
            <p:cNvSpPr/>
            <p:nvPr/>
          </p:nvSpPr>
          <p:spPr>
            <a:xfrm>
              <a:off x="8890776"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25" name="Google Shape;9725;p3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26" name="Google Shape;9726;p38"/>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27" name="Google Shape;9727;p3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28" name="Google Shape;9728;p38"/>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29" name="Google Shape;9729;p3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30" name="Google Shape;9730;p3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31" name="Google Shape;9731;p38"/>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32" name="Google Shape;9732;p38"/>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33" name="Google Shape;9733;p38"/>
            <p:cNvSpPr/>
            <p:nvPr/>
          </p:nvSpPr>
          <p:spPr>
            <a:xfrm>
              <a:off x="8734250"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34" name="Google Shape;9734;p38"/>
            <p:cNvSpPr/>
            <p:nvPr/>
          </p:nvSpPr>
          <p:spPr>
            <a:xfrm>
              <a:off x="8576249"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35" name="Google Shape;9735;p38"/>
            <p:cNvSpPr/>
            <p:nvPr/>
          </p:nvSpPr>
          <p:spPr>
            <a:xfrm>
              <a:off x="8890776"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36" name="Google Shape;9736;p38"/>
            <p:cNvSpPr/>
            <p:nvPr/>
          </p:nvSpPr>
          <p:spPr>
            <a:xfrm>
              <a:off x="8576249"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37" name="Google Shape;9737;p38"/>
            <p:cNvSpPr/>
            <p:nvPr/>
          </p:nvSpPr>
          <p:spPr>
            <a:xfrm>
              <a:off x="8890776"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38" name="Google Shape;9738;p3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39" name="Google Shape;9739;p38"/>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40" name="Google Shape;9740;p3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41" name="Google Shape;9741;p38"/>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42" name="Google Shape;9742;p3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43" name="Google Shape;9743;p38"/>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44" name="Google Shape;9744;p38"/>
            <p:cNvSpPr/>
            <p:nvPr/>
          </p:nvSpPr>
          <p:spPr>
            <a:xfrm>
              <a:off x="8734250"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45" name="Google Shape;9745;p38"/>
            <p:cNvSpPr/>
            <p:nvPr/>
          </p:nvSpPr>
          <p:spPr>
            <a:xfrm>
              <a:off x="8576249"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46" name="Google Shape;9746;p38"/>
            <p:cNvSpPr/>
            <p:nvPr/>
          </p:nvSpPr>
          <p:spPr>
            <a:xfrm>
              <a:off x="8890776"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47" name="Google Shape;9747;p38"/>
            <p:cNvSpPr/>
            <p:nvPr/>
          </p:nvSpPr>
          <p:spPr>
            <a:xfrm>
              <a:off x="8576249"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48" name="Google Shape;9748;p38"/>
            <p:cNvSpPr/>
            <p:nvPr/>
          </p:nvSpPr>
          <p:spPr>
            <a:xfrm>
              <a:off x="8890776"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49" name="Google Shape;9749;p38"/>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50" name="Google Shape;9750;p3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51" name="Google Shape;9751;p38"/>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52" name="Google Shape;9752;p3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53" name="Google Shape;9753;p3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54" name="Google Shape;9754;p38"/>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55" name="Google Shape;9755;p3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56" name="Google Shape;9756;p3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57" name="Google Shape;9757;p38"/>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58" name="Google Shape;9758;p38"/>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59" name="Google Shape;9759;p38"/>
            <p:cNvSpPr/>
            <p:nvPr/>
          </p:nvSpPr>
          <p:spPr>
            <a:xfrm>
              <a:off x="8106669"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60" name="Google Shape;9760;p38"/>
            <p:cNvSpPr/>
            <p:nvPr/>
          </p:nvSpPr>
          <p:spPr>
            <a:xfrm>
              <a:off x="7950142"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61" name="Google Shape;9761;p38"/>
            <p:cNvSpPr/>
            <p:nvPr/>
          </p:nvSpPr>
          <p:spPr>
            <a:xfrm>
              <a:off x="8263196"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62" name="Google Shape;9762;p38"/>
            <p:cNvSpPr/>
            <p:nvPr/>
          </p:nvSpPr>
          <p:spPr>
            <a:xfrm>
              <a:off x="7950142"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63" name="Google Shape;9763;p38"/>
            <p:cNvSpPr/>
            <p:nvPr/>
          </p:nvSpPr>
          <p:spPr>
            <a:xfrm>
              <a:off x="8263196"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64" name="Google Shape;9764;p3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65" name="Google Shape;9765;p38"/>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66" name="Google Shape;9766;p3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67" name="Google Shape;9767;p38"/>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68" name="Google Shape;9768;p3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69" name="Google Shape;9769;p3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70" name="Google Shape;9770;p38"/>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71" name="Google Shape;9771;p38"/>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72" name="Google Shape;9772;p38"/>
            <p:cNvSpPr/>
            <p:nvPr/>
          </p:nvSpPr>
          <p:spPr>
            <a:xfrm>
              <a:off x="8106669"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73" name="Google Shape;9773;p38"/>
            <p:cNvSpPr/>
            <p:nvPr/>
          </p:nvSpPr>
          <p:spPr>
            <a:xfrm>
              <a:off x="7950142"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74" name="Google Shape;9774;p38"/>
            <p:cNvSpPr/>
            <p:nvPr/>
          </p:nvSpPr>
          <p:spPr>
            <a:xfrm>
              <a:off x="8263196"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75" name="Google Shape;9775;p38"/>
            <p:cNvSpPr/>
            <p:nvPr/>
          </p:nvSpPr>
          <p:spPr>
            <a:xfrm>
              <a:off x="7950142"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76" name="Google Shape;9776;p38"/>
            <p:cNvSpPr/>
            <p:nvPr/>
          </p:nvSpPr>
          <p:spPr>
            <a:xfrm>
              <a:off x="8263196"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77" name="Google Shape;9777;p3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78" name="Google Shape;9778;p38"/>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79" name="Google Shape;9779;p3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80" name="Google Shape;9780;p38"/>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81" name="Google Shape;9781;p3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82" name="Google Shape;9782;p3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83" name="Google Shape;9783;p38"/>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84" name="Google Shape;9784;p38"/>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85" name="Google Shape;9785;p38"/>
            <p:cNvSpPr/>
            <p:nvPr/>
          </p:nvSpPr>
          <p:spPr>
            <a:xfrm>
              <a:off x="8106669"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86" name="Google Shape;9786;p38"/>
            <p:cNvSpPr/>
            <p:nvPr/>
          </p:nvSpPr>
          <p:spPr>
            <a:xfrm>
              <a:off x="7950142"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87" name="Google Shape;9787;p38"/>
            <p:cNvSpPr/>
            <p:nvPr/>
          </p:nvSpPr>
          <p:spPr>
            <a:xfrm>
              <a:off x="8263196"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88" name="Google Shape;9788;p38"/>
            <p:cNvSpPr/>
            <p:nvPr/>
          </p:nvSpPr>
          <p:spPr>
            <a:xfrm>
              <a:off x="7950142"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89" name="Google Shape;9789;p38"/>
            <p:cNvSpPr/>
            <p:nvPr/>
          </p:nvSpPr>
          <p:spPr>
            <a:xfrm>
              <a:off x="8263196"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90" name="Google Shape;9790;p3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91" name="Google Shape;9791;p38"/>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92" name="Google Shape;9792;p3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93" name="Google Shape;9793;p38"/>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94" name="Google Shape;9794;p3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95" name="Google Shape;9795;p3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96" name="Google Shape;9796;p38"/>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97" name="Google Shape;9797;p38"/>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98" name="Google Shape;9798;p38"/>
            <p:cNvSpPr/>
            <p:nvPr/>
          </p:nvSpPr>
          <p:spPr>
            <a:xfrm>
              <a:off x="8106669"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99" name="Google Shape;9799;p38"/>
            <p:cNvSpPr/>
            <p:nvPr/>
          </p:nvSpPr>
          <p:spPr>
            <a:xfrm>
              <a:off x="7950142"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00" name="Google Shape;9800;p38"/>
            <p:cNvSpPr/>
            <p:nvPr/>
          </p:nvSpPr>
          <p:spPr>
            <a:xfrm>
              <a:off x="8263196"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01" name="Google Shape;9801;p38"/>
            <p:cNvSpPr/>
            <p:nvPr/>
          </p:nvSpPr>
          <p:spPr>
            <a:xfrm>
              <a:off x="7950142"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02" name="Google Shape;9802;p38"/>
            <p:cNvSpPr/>
            <p:nvPr/>
          </p:nvSpPr>
          <p:spPr>
            <a:xfrm>
              <a:off x="8263196"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03" name="Google Shape;9803;p3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04" name="Google Shape;9804;p38"/>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05" name="Google Shape;9805;p3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06" name="Google Shape;9806;p38"/>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07" name="Google Shape;9807;p3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08" name="Google Shape;9808;p3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09" name="Google Shape;9809;p38"/>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10" name="Google Shape;9810;p38"/>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11" name="Google Shape;9811;p38"/>
            <p:cNvSpPr/>
            <p:nvPr/>
          </p:nvSpPr>
          <p:spPr>
            <a:xfrm>
              <a:off x="8106669"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12" name="Google Shape;9812;p38"/>
            <p:cNvSpPr/>
            <p:nvPr/>
          </p:nvSpPr>
          <p:spPr>
            <a:xfrm>
              <a:off x="7950142"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13" name="Google Shape;9813;p38"/>
            <p:cNvSpPr/>
            <p:nvPr/>
          </p:nvSpPr>
          <p:spPr>
            <a:xfrm>
              <a:off x="8263196"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14" name="Google Shape;9814;p38"/>
            <p:cNvSpPr/>
            <p:nvPr/>
          </p:nvSpPr>
          <p:spPr>
            <a:xfrm>
              <a:off x="7950142"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15" name="Google Shape;9815;p38"/>
            <p:cNvSpPr/>
            <p:nvPr/>
          </p:nvSpPr>
          <p:spPr>
            <a:xfrm>
              <a:off x="8263196"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16" name="Google Shape;9816;p3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17" name="Google Shape;9817;p38"/>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18" name="Google Shape;9818;p3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19" name="Google Shape;9819;p38"/>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20" name="Google Shape;9820;p3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21" name="Google Shape;9821;p38"/>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22" name="Google Shape;9822;p38"/>
            <p:cNvSpPr/>
            <p:nvPr/>
          </p:nvSpPr>
          <p:spPr>
            <a:xfrm>
              <a:off x="8106669"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23" name="Google Shape;9823;p38"/>
            <p:cNvSpPr/>
            <p:nvPr/>
          </p:nvSpPr>
          <p:spPr>
            <a:xfrm>
              <a:off x="7950142"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24" name="Google Shape;9824;p38"/>
            <p:cNvSpPr/>
            <p:nvPr/>
          </p:nvSpPr>
          <p:spPr>
            <a:xfrm>
              <a:off x="8263196"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25" name="Google Shape;9825;p38"/>
            <p:cNvSpPr/>
            <p:nvPr/>
          </p:nvSpPr>
          <p:spPr>
            <a:xfrm>
              <a:off x="7950142"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26" name="Google Shape;9826;p38"/>
            <p:cNvSpPr/>
            <p:nvPr/>
          </p:nvSpPr>
          <p:spPr>
            <a:xfrm>
              <a:off x="8263196"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27" name="Google Shape;9827;p38"/>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28" name="Google Shape;9828;p3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29" name="Google Shape;9829;p38"/>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30" name="Google Shape;9830;p3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31" name="Google Shape;9831;p3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32" name="Google Shape;9832;p38"/>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33" name="Google Shape;9833;p3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34" name="Google Shape;9834;p3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35" name="Google Shape;9835;p38"/>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36" name="Google Shape;9836;p38"/>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37" name="Google Shape;9837;p38"/>
            <p:cNvSpPr/>
            <p:nvPr/>
          </p:nvSpPr>
          <p:spPr>
            <a:xfrm>
              <a:off x="7479088"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38" name="Google Shape;9838;p38"/>
            <p:cNvSpPr/>
            <p:nvPr/>
          </p:nvSpPr>
          <p:spPr>
            <a:xfrm>
              <a:off x="7322562"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39" name="Google Shape;9839;p38"/>
            <p:cNvSpPr/>
            <p:nvPr/>
          </p:nvSpPr>
          <p:spPr>
            <a:xfrm>
              <a:off x="7635615"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40" name="Google Shape;9840;p38"/>
            <p:cNvSpPr/>
            <p:nvPr/>
          </p:nvSpPr>
          <p:spPr>
            <a:xfrm>
              <a:off x="7322562"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41" name="Google Shape;9841;p38"/>
            <p:cNvSpPr/>
            <p:nvPr/>
          </p:nvSpPr>
          <p:spPr>
            <a:xfrm>
              <a:off x="7635615"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42" name="Google Shape;9842;p3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43" name="Google Shape;9843;p38"/>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44" name="Google Shape;9844;p3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45" name="Google Shape;9845;p38"/>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46" name="Google Shape;9846;p3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47" name="Google Shape;9847;p3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48" name="Google Shape;9848;p38"/>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49" name="Google Shape;9849;p38"/>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50" name="Google Shape;9850;p38"/>
            <p:cNvSpPr/>
            <p:nvPr/>
          </p:nvSpPr>
          <p:spPr>
            <a:xfrm>
              <a:off x="7479088"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51" name="Google Shape;9851;p38"/>
            <p:cNvSpPr/>
            <p:nvPr/>
          </p:nvSpPr>
          <p:spPr>
            <a:xfrm>
              <a:off x="7322562"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52" name="Google Shape;9852;p38"/>
            <p:cNvSpPr/>
            <p:nvPr/>
          </p:nvSpPr>
          <p:spPr>
            <a:xfrm>
              <a:off x="7635615"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53" name="Google Shape;9853;p38"/>
            <p:cNvSpPr/>
            <p:nvPr/>
          </p:nvSpPr>
          <p:spPr>
            <a:xfrm>
              <a:off x="7322562"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54" name="Google Shape;9854;p38"/>
            <p:cNvSpPr/>
            <p:nvPr/>
          </p:nvSpPr>
          <p:spPr>
            <a:xfrm>
              <a:off x="7635615"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55" name="Google Shape;9855;p3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56" name="Google Shape;9856;p38"/>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57" name="Google Shape;9857;p3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58" name="Google Shape;9858;p38"/>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59" name="Google Shape;9859;p3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60" name="Google Shape;9860;p3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61" name="Google Shape;9861;p38"/>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62" name="Google Shape;9862;p38"/>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63" name="Google Shape;9863;p38"/>
            <p:cNvSpPr/>
            <p:nvPr/>
          </p:nvSpPr>
          <p:spPr>
            <a:xfrm>
              <a:off x="7479088"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64" name="Google Shape;9864;p38"/>
            <p:cNvSpPr/>
            <p:nvPr/>
          </p:nvSpPr>
          <p:spPr>
            <a:xfrm>
              <a:off x="7322562"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65" name="Google Shape;9865;p38"/>
            <p:cNvSpPr/>
            <p:nvPr/>
          </p:nvSpPr>
          <p:spPr>
            <a:xfrm>
              <a:off x="7635615"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66" name="Google Shape;9866;p38"/>
            <p:cNvSpPr/>
            <p:nvPr/>
          </p:nvSpPr>
          <p:spPr>
            <a:xfrm>
              <a:off x="7322562"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67" name="Google Shape;9867;p38"/>
            <p:cNvSpPr/>
            <p:nvPr/>
          </p:nvSpPr>
          <p:spPr>
            <a:xfrm>
              <a:off x="7635615"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68" name="Google Shape;9868;p3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69" name="Google Shape;9869;p38"/>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70" name="Google Shape;9870;p3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71" name="Google Shape;9871;p38"/>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72" name="Google Shape;9872;p3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73" name="Google Shape;9873;p3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74" name="Google Shape;9874;p38"/>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75" name="Google Shape;9875;p38"/>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76" name="Google Shape;9876;p38"/>
            <p:cNvSpPr/>
            <p:nvPr/>
          </p:nvSpPr>
          <p:spPr>
            <a:xfrm>
              <a:off x="7479088"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77" name="Google Shape;9877;p38"/>
            <p:cNvSpPr/>
            <p:nvPr/>
          </p:nvSpPr>
          <p:spPr>
            <a:xfrm>
              <a:off x="7322562"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78" name="Google Shape;9878;p38"/>
            <p:cNvSpPr/>
            <p:nvPr/>
          </p:nvSpPr>
          <p:spPr>
            <a:xfrm>
              <a:off x="7635615"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79" name="Google Shape;9879;p38"/>
            <p:cNvSpPr/>
            <p:nvPr/>
          </p:nvSpPr>
          <p:spPr>
            <a:xfrm>
              <a:off x="7322562"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80" name="Google Shape;9880;p38"/>
            <p:cNvSpPr/>
            <p:nvPr/>
          </p:nvSpPr>
          <p:spPr>
            <a:xfrm>
              <a:off x="7635615"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81" name="Google Shape;9881;p3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82" name="Google Shape;9882;p38"/>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83" name="Google Shape;9883;p3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84" name="Google Shape;9884;p38"/>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85" name="Google Shape;9885;p3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86" name="Google Shape;9886;p3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87" name="Google Shape;9887;p38"/>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88" name="Google Shape;9888;p38"/>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89" name="Google Shape;9889;p38"/>
            <p:cNvSpPr/>
            <p:nvPr/>
          </p:nvSpPr>
          <p:spPr>
            <a:xfrm>
              <a:off x="7479088"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90" name="Google Shape;9890;p38"/>
            <p:cNvSpPr/>
            <p:nvPr/>
          </p:nvSpPr>
          <p:spPr>
            <a:xfrm>
              <a:off x="7322562"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91" name="Google Shape;9891;p38"/>
            <p:cNvSpPr/>
            <p:nvPr/>
          </p:nvSpPr>
          <p:spPr>
            <a:xfrm>
              <a:off x="7635615"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92" name="Google Shape;9892;p38"/>
            <p:cNvSpPr/>
            <p:nvPr/>
          </p:nvSpPr>
          <p:spPr>
            <a:xfrm>
              <a:off x="7322562"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93" name="Google Shape;9893;p38"/>
            <p:cNvSpPr/>
            <p:nvPr/>
          </p:nvSpPr>
          <p:spPr>
            <a:xfrm>
              <a:off x="7635615"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94" name="Google Shape;9894;p3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95" name="Google Shape;9895;p38"/>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96" name="Google Shape;9896;p3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97" name="Google Shape;9897;p38"/>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98" name="Google Shape;9898;p3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99" name="Google Shape;9899;p38"/>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00" name="Google Shape;9900;p38"/>
            <p:cNvSpPr/>
            <p:nvPr/>
          </p:nvSpPr>
          <p:spPr>
            <a:xfrm>
              <a:off x="7479088"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01" name="Google Shape;9901;p38"/>
            <p:cNvSpPr/>
            <p:nvPr/>
          </p:nvSpPr>
          <p:spPr>
            <a:xfrm>
              <a:off x="7322562"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02" name="Google Shape;9902;p38"/>
            <p:cNvSpPr/>
            <p:nvPr/>
          </p:nvSpPr>
          <p:spPr>
            <a:xfrm>
              <a:off x="7635615"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03" name="Google Shape;9903;p38"/>
            <p:cNvSpPr/>
            <p:nvPr/>
          </p:nvSpPr>
          <p:spPr>
            <a:xfrm>
              <a:off x="7322562"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04" name="Google Shape;9904;p38"/>
            <p:cNvSpPr/>
            <p:nvPr/>
          </p:nvSpPr>
          <p:spPr>
            <a:xfrm>
              <a:off x="7635615"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05" name="Google Shape;9905;p38"/>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06" name="Google Shape;9906;p3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07" name="Google Shape;9907;p38"/>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08" name="Google Shape;9908;p3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09" name="Google Shape;9909;p3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10" name="Google Shape;9910;p38"/>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11" name="Google Shape;9911;p3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12" name="Google Shape;9912;p3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13" name="Google Shape;9913;p38"/>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14" name="Google Shape;9914;p38"/>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15" name="Google Shape;9915;p38"/>
            <p:cNvSpPr/>
            <p:nvPr/>
          </p:nvSpPr>
          <p:spPr>
            <a:xfrm>
              <a:off x="685015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16" name="Google Shape;9916;p38"/>
            <p:cNvSpPr/>
            <p:nvPr/>
          </p:nvSpPr>
          <p:spPr>
            <a:xfrm>
              <a:off x="6693630"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17" name="Google Shape;9917;p38"/>
            <p:cNvSpPr/>
            <p:nvPr/>
          </p:nvSpPr>
          <p:spPr>
            <a:xfrm>
              <a:off x="7008157"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18" name="Google Shape;9918;p38"/>
            <p:cNvSpPr/>
            <p:nvPr/>
          </p:nvSpPr>
          <p:spPr>
            <a:xfrm>
              <a:off x="6693630"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19" name="Google Shape;9919;p38"/>
            <p:cNvSpPr/>
            <p:nvPr/>
          </p:nvSpPr>
          <p:spPr>
            <a:xfrm>
              <a:off x="7008157"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20" name="Google Shape;9920;p3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21" name="Google Shape;9921;p38"/>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22" name="Google Shape;9922;p3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23" name="Google Shape;9923;p38"/>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24" name="Google Shape;9924;p3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25" name="Google Shape;9925;p3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26" name="Google Shape;9926;p38"/>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27" name="Google Shape;9927;p38"/>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28" name="Google Shape;9928;p38"/>
            <p:cNvSpPr/>
            <p:nvPr/>
          </p:nvSpPr>
          <p:spPr>
            <a:xfrm>
              <a:off x="685015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29" name="Google Shape;9929;p38"/>
            <p:cNvSpPr/>
            <p:nvPr/>
          </p:nvSpPr>
          <p:spPr>
            <a:xfrm>
              <a:off x="6693630"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30" name="Google Shape;9930;p38"/>
            <p:cNvSpPr/>
            <p:nvPr/>
          </p:nvSpPr>
          <p:spPr>
            <a:xfrm>
              <a:off x="7008157"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31" name="Google Shape;9931;p38"/>
            <p:cNvSpPr/>
            <p:nvPr/>
          </p:nvSpPr>
          <p:spPr>
            <a:xfrm>
              <a:off x="6693630"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32" name="Google Shape;9932;p38"/>
            <p:cNvSpPr/>
            <p:nvPr/>
          </p:nvSpPr>
          <p:spPr>
            <a:xfrm>
              <a:off x="7008157"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33" name="Google Shape;9933;p3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34" name="Google Shape;9934;p38"/>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35" name="Google Shape;9935;p3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36" name="Google Shape;9936;p38"/>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37" name="Google Shape;9937;p3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38" name="Google Shape;9938;p3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39" name="Google Shape;9939;p38"/>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40" name="Google Shape;9940;p38"/>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41" name="Google Shape;9941;p38"/>
            <p:cNvSpPr/>
            <p:nvPr/>
          </p:nvSpPr>
          <p:spPr>
            <a:xfrm>
              <a:off x="685015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42" name="Google Shape;9942;p38"/>
            <p:cNvSpPr/>
            <p:nvPr/>
          </p:nvSpPr>
          <p:spPr>
            <a:xfrm>
              <a:off x="6693630"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43" name="Google Shape;9943;p38"/>
            <p:cNvSpPr/>
            <p:nvPr/>
          </p:nvSpPr>
          <p:spPr>
            <a:xfrm>
              <a:off x="7008157"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44" name="Google Shape;9944;p38"/>
            <p:cNvSpPr/>
            <p:nvPr/>
          </p:nvSpPr>
          <p:spPr>
            <a:xfrm>
              <a:off x="6693630"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45" name="Google Shape;9945;p38"/>
            <p:cNvSpPr/>
            <p:nvPr/>
          </p:nvSpPr>
          <p:spPr>
            <a:xfrm>
              <a:off x="7008157"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46" name="Google Shape;9946;p3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47" name="Google Shape;9947;p38"/>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48" name="Google Shape;9948;p3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49" name="Google Shape;9949;p38"/>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50" name="Google Shape;9950;p3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51" name="Google Shape;9951;p3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52" name="Google Shape;9952;p38"/>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53" name="Google Shape;9953;p38"/>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54" name="Google Shape;9954;p38"/>
            <p:cNvSpPr/>
            <p:nvPr/>
          </p:nvSpPr>
          <p:spPr>
            <a:xfrm>
              <a:off x="685015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55" name="Google Shape;9955;p38"/>
            <p:cNvSpPr/>
            <p:nvPr/>
          </p:nvSpPr>
          <p:spPr>
            <a:xfrm>
              <a:off x="6693630"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56" name="Google Shape;9956;p38"/>
            <p:cNvSpPr/>
            <p:nvPr/>
          </p:nvSpPr>
          <p:spPr>
            <a:xfrm>
              <a:off x="7008157"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57" name="Google Shape;9957;p38"/>
            <p:cNvSpPr/>
            <p:nvPr/>
          </p:nvSpPr>
          <p:spPr>
            <a:xfrm>
              <a:off x="6693630"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58" name="Google Shape;9958;p38"/>
            <p:cNvSpPr/>
            <p:nvPr/>
          </p:nvSpPr>
          <p:spPr>
            <a:xfrm>
              <a:off x="7008157"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59" name="Google Shape;9959;p3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60" name="Google Shape;9960;p38"/>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61" name="Google Shape;9961;p3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62" name="Google Shape;9962;p38"/>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63" name="Google Shape;9963;p3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64" name="Google Shape;9964;p3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65" name="Google Shape;9965;p38"/>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66" name="Google Shape;9966;p38"/>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67" name="Google Shape;9967;p38"/>
            <p:cNvSpPr/>
            <p:nvPr/>
          </p:nvSpPr>
          <p:spPr>
            <a:xfrm>
              <a:off x="685015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68" name="Google Shape;9968;p38"/>
            <p:cNvSpPr/>
            <p:nvPr/>
          </p:nvSpPr>
          <p:spPr>
            <a:xfrm>
              <a:off x="6693630"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69" name="Google Shape;9969;p38"/>
            <p:cNvSpPr/>
            <p:nvPr/>
          </p:nvSpPr>
          <p:spPr>
            <a:xfrm>
              <a:off x="7008157"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70" name="Google Shape;9970;p38"/>
            <p:cNvSpPr/>
            <p:nvPr/>
          </p:nvSpPr>
          <p:spPr>
            <a:xfrm>
              <a:off x="6693630"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71" name="Google Shape;9971;p38"/>
            <p:cNvSpPr/>
            <p:nvPr/>
          </p:nvSpPr>
          <p:spPr>
            <a:xfrm>
              <a:off x="7008157"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72" name="Google Shape;9972;p3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73" name="Google Shape;9973;p38"/>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74" name="Google Shape;9974;p3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75" name="Google Shape;9975;p38"/>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76" name="Google Shape;9976;p3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77" name="Google Shape;9977;p38"/>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78" name="Google Shape;9978;p38"/>
            <p:cNvSpPr/>
            <p:nvPr/>
          </p:nvSpPr>
          <p:spPr>
            <a:xfrm>
              <a:off x="685015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79" name="Google Shape;9979;p38"/>
            <p:cNvSpPr/>
            <p:nvPr/>
          </p:nvSpPr>
          <p:spPr>
            <a:xfrm>
              <a:off x="6693630"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80" name="Google Shape;9980;p38"/>
            <p:cNvSpPr/>
            <p:nvPr/>
          </p:nvSpPr>
          <p:spPr>
            <a:xfrm>
              <a:off x="7008157"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81" name="Google Shape;9981;p38"/>
            <p:cNvSpPr/>
            <p:nvPr/>
          </p:nvSpPr>
          <p:spPr>
            <a:xfrm>
              <a:off x="6693630"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82" name="Google Shape;9982;p38"/>
            <p:cNvSpPr/>
            <p:nvPr/>
          </p:nvSpPr>
          <p:spPr>
            <a:xfrm>
              <a:off x="7008157"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83" name="Google Shape;9983;p38"/>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84" name="Google Shape;9984;p3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85" name="Google Shape;9985;p38"/>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86" name="Google Shape;9986;p3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87" name="Google Shape;9987;p3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88" name="Google Shape;9988;p38"/>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89" name="Google Shape;9989;p3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90" name="Google Shape;9990;p38"/>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91" name="Google Shape;9991;p38"/>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92" name="Google Shape;9992;p38"/>
            <p:cNvSpPr/>
            <p:nvPr/>
          </p:nvSpPr>
          <p:spPr>
            <a:xfrm>
              <a:off x="622257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93" name="Google Shape;9993;p38"/>
            <p:cNvSpPr/>
            <p:nvPr/>
          </p:nvSpPr>
          <p:spPr>
            <a:xfrm>
              <a:off x="6066049"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94" name="Google Shape;9994;p38"/>
            <p:cNvSpPr/>
            <p:nvPr/>
          </p:nvSpPr>
          <p:spPr>
            <a:xfrm>
              <a:off x="6380577"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95" name="Google Shape;9995;p38"/>
            <p:cNvSpPr/>
            <p:nvPr/>
          </p:nvSpPr>
          <p:spPr>
            <a:xfrm>
              <a:off x="6066049"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96" name="Google Shape;9996;p38"/>
            <p:cNvSpPr/>
            <p:nvPr/>
          </p:nvSpPr>
          <p:spPr>
            <a:xfrm>
              <a:off x="6380577"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97" name="Google Shape;9997;p3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98" name="Google Shape;9998;p38"/>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99" name="Google Shape;9999;p3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00" name="Google Shape;10000;p38"/>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01" name="Google Shape;10001;p38"/>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02" name="Google Shape;10002;p38"/>
            <p:cNvSpPr/>
            <p:nvPr/>
          </p:nvSpPr>
          <p:spPr>
            <a:xfrm>
              <a:off x="622257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03" name="Google Shape;10003;p38"/>
            <p:cNvSpPr/>
            <p:nvPr/>
          </p:nvSpPr>
          <p:spPr>
            <a:xfrm>
              <a:off x="6066049"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04" name="Google Shape;10004;p38"/>
            <p:cNvSpPr/>
            <p:nvPr/>
          </p:nvSpPr>
          <p:spPr>
            <a:xfrm>
              <a:off x="6380577"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05" name="Google Shape;10005;p38"/>
            <p:cNvSpPr/>
            <p:nvPr/>
          </p:nvSpPr>
          <p:spPr>
            <a:xfrm>
              <a:off x="6066049"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06" name="Google Shape;10006;p38"/>
            <p:cNvSpPr/>
            <p:nvPr/>
          </p:nvSpPr>
          <p:spPr>
            <a:xfrm>
              <a:off x="6380577"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07" name="Google Shape;10007;p3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08" name="Google Shape;10008;p38"/>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09" name="Google Shape;10009;p3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10" name="Google Shape;10010;p38"/>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11" name="Google Shape;10011;p38"/>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12" name="Google Shape;10012;p38"/>
            <p:cNvSpPr/>
            <p:nvPr/>
          </p:nvSpPr>
          <p:spPr>
            <a:xfrm>
              <a:off x="622257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13" name="Google Shape;10013;p38"/>
            <p:cNvSpPr/>
            <p:nvPr/>
          </p:nvSpPr>
          <p:spPr>
            <a:xfrm>
              <a:off x="6066049"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14" name="Google Shape;10014;p38"/>
            <p:cNvSpPr/>
            <p:nvPr/>
          </p:nvSpPr>
          <p:spPr>
            <a:xfrm>
              <a:off x="6380577"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15" name="Google Shape;10015;p38"/>
            <p:cNvSpPr/>
            <p:nvPr/>
          </p:nvSpPr>
          <p:spPr>
            <a:xfrm>
              <a:off x="6066049"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16" name="Google Shape;10016;p38"/>
            <p:cNvSpPr/>
            <p:nvPr/>
          </p:nvSpPr>
          <p:spPr>
            <a:xfrm>
              <a:off x="6380577"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17" name="Google Shape;10017;p3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18" name="Google Shape;10018;p38"/>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19" name="Google Shape;10019;p3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20" name="Google Shape;10020;p38"/>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21" name="Google Shape;10021;p38"/>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22" name="Google Shape;10022;p38"/>
            <p:cNvSpPr/>
            <p:nvPr/>
          </p:nvSpPr>
          <p:spPr>
            <a:xfrm>
              <a:off x="622257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23" name="Google Shape;10023;p38"/>
            <p:cNvSpPr/>
            <p:nvPr/>
          </p:nvSpPr>
          <p:spPr>
            <a:xfrm>
              <a:off x="6066049"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24" name="Google Shape;10024;p38"/>
            <p:cNvSpPr/>
            <p:nvPr/>
          </p:nvSpPr>
          <p:spPr>
            <a:xfrm>
              <a:off x="6380577"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25" name="Google Shape;10025;p38"/>
            <p:cNvSpPr/>
            <p:nvPr/>
          </p:nvSpPr>
          <p:spPr>
            <a:xfrm>
              <a:off x="6066049"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26" name="Google Shape;10026;p38"/>
            <p:cNvSpPr/>
            <p:nvPr/>
          </p:nvSpPr>
          <p:spPr>
            <a:xfrm>
              <a:off x="6380577"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27" name="Google Shape;10027;p3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28" name="Google Shape;10028;p38"/>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29" name="Google Shape;10029;p3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30" name="Google Shape;10030;p38"/>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31" name="Google Shape;10031;p38"/>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32" name="Google Shape;10032;p38"/>
            <p:cNvSpPr/>
            <p:nvPr/>
          </p:nvSpPr>
          <p:spPr>
            <a:xfrm>
              <a:off x="622257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33" name="Google Shape;10033;p38"/>
            <p:cNvSpPr/>
            <p:nvPr/>
          </p:nvSpPr>
          <p:spPr>
            <a:xfrm>
              <a:off x="6066049"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34" name="Google Shape;10034;p38"/>
            <p:cNvSpPr/>
            <p:nvPr/>
          </p:nvSpPr>
          <p:spPr>
            <a:xfrm>
              <a:off x="6380577"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35" name="Google Shape;10035;p38"/>
            <p:cNvSpPr/>
            <p:nvPr/>
          </p:nvSpPr>
          <p:spPr>
            <a:xfrm>
              <a:off x="6066049"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36" name="Google Shape;10036;p38"/>
            <p:cNvSpPr/>
            <p:nvPr/>
          </p:nvSpPr>
          <p:spPr>
            <a:xfrm>
              <a:off x="6380577"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37" name="Google Shape;10037;p3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38" name="Google Shape;10038;p38"/>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39" name="Google Shape;10039;p38"/>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40" name="Google Shape;10040;p38"/>
            <p:cNvSpPr/>
            <p:nvPr/>
          </p:nvSpPr>
          <p:spPr>
            <a:xfrm>
              <a:off x="622257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41" name="Google Shape;10041;p38"/>
            <p:cNvSpPr/>
            <p:nvPr/>
          </p:nvSpPr>
          <p:spPr>
            <a:xfrm>
              <a:off x="6066049"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42" name="Google Shape;10042;p38"/>
            <p:cNvSpPr/>
            <p:nvPr/>
          </p:nvSpPr>
          <p:spPr>
            <a:xfrm>
              <a:off x="6380577"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43" name="Google Shape;10043;p38"/>
            <p:cNvSpPr/>
            <p:nvPr/>
          </p:nvSpPr>
          <p:spPr>
            <a:xfrm>
              <a:off x="6066049"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44" name="Google Shape;10044;p38"/>
            <p:cNvSpPr/>
            <p:nvPr/>
          </p:nvSpPr>
          <p:spPr>
            <a:xfrm>
              <a:off x="6380577"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45" name="Google Shape;10045;p3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46" name="Google Shape;10046;p38"/>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47" name="Google Shape;10047;p3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48" name="Google Shape;10048;p38"/>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49" name="Google Shape;10049;p3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50" name="Google Shape;10050;p38"/>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51" name="Google Shape;10051;p3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52" name="Google Shape;10052;p38"/>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53" name="Google Shape;10053;p3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54" name="Google Shape;10054;p3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55" name="Google Shape;10055;p38"/>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56" name="Google Shape;10056;p38"/>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57" name="Google Shape;10057;p38"/>
            <p:cNvSpPr/>
            <p:nvPr/>
          </p:nvSpPr>
          <p:spPr>
            <a:xfrm>
              <a:off x="8734250"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58" name="Google Shape;10058;p38"/>
            <p:cNvSpPr/>
            <p:nvPr/>
          </p:nvSpPr>
          <p:spPr>
            <a:xfrm>
              <a:off x="8576249"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59" name="Google Shape;10059;p38"/>
            <p:cNvSpPr/>
            <p:nvPr/>
          </p:nvSpPr>
          <p:spPr>
            <a:xfrm>
              <a:off x="8890776"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60" name="Google Shape;10060;p3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61" name="Google Shape;10061;p38"/>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62" name="Google Shape;10062;p3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63" name="Google Shape;10063;p38"/>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64" name="Google Shape;10064;p38"/>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65" name="Google Shape;10065;p38"/>
            <p:cNvSpPr/>
            <p:nvPr/>
          </p:nvSpPr>
          <p:spPr>
            <a:xfrm>
              <a:off x="8734250"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66" name="Google Shape;10066;p38"/>
            <p:cNvSpPr/>
            <p:nvPr/>
          </p:nvSpPr>
          <p:spPr>
            <a:xfrm>
              <a:off x="8576249"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67" name="Google Shape;10067;p38"/>
            <p:cNvSpPr/>
            <p:nvPr/>
          </p:nvSpPr>
          <p:spPr>
            <a:xfrm>
              <a:off x="8890776"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68" name="Google Shape;10068;p38"/>
            <p:cNvSpPr/>
            <p:nvPr/>
          </p:nvSpPr>
          <p:spPr>
            <a:xfrm>
              <a:off x="8576249"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69" name="Google Shape;10069;p38"/>
            <p:cNvSpPr/>
            <p:nvPr/>
          </p:nvSpPr>
          <p:spPr>
            <a:xfrm>
              <a:off x="8890776"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70" name="Google Shape;10070;p3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71" name="Google Shape;10071;p38"/>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72" name="Google Shape;10072;p3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73" name="Google Shape;10073;p38"/>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74" name="Google Shape;10074;p3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75" name="Google Shape;10075;p38"/>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76" name="Google Shape;10076;p38"/>
            <p:cNvSpPr/>
            <p:nvPr/>
          </p:nvSpPr>
          <p:spPr>
            <a:xfrm>
              <a:off x="8734250"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77" name="Google Shape;10077;p38"/>
            <p:cNvSpPr/>
            <p:nvPr/>
          </p:nvSpPr>
          <p:spPr>
            <a:xfrm>
              <a:off x="8576249"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78" name="Google Shape;10078;p38"/>
            <p:cNvSpPr/>
            <p:nvPr/>
          </p:nvSpPr>
          <p:spPr>
            <a:xfrm>
              <a:off x="8890776"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79" name="Google Shape;10079;p38"/>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80" name="Google Shape;10080;p3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81" name="Google Shape;10081;p38"/>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82" name="Google Shape;10082;p3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83" name="Google Shape;10083;p3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84" name="Google Shape;10084;p38"/>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85" name="Google Shape;10085;p38"/>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86" name="Google Shape;10086;p38"/>
            <p:cNvSpPr/>
            <p:nvPr/>
          </p:nvSpPr>
          <p:spPr>
            <a:xfrm>
              <a:off x="8106669"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87" name="Google Shape;10087;p38"/>
            <p:cNvSpPr/>
            <p:nvPr/>
          </p:nvSpPr>
          <p:spPr>
            <a:xfrm>
              <a:off x="7950142"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88" name="Google Shape;10088;p38"/>
            <p:cNvSpPr/>
            <p:nvPr/>
          </p:nvSpPr>
          <p:spPr>
            <a:xfrm>
              <a:off x="8263196"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89" name="Google Shape;10089;p3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90" name="Google Shape;10090;p38"/>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91" name="Google Shape;10091;p3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92" name="Google Shape;10092;p38"/>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93" name="Google Shape;10093;p38"/>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94" name="Google Shape;10094;p38"/>
            <p:cNvSpPr/>
            <p:nvPr/>
          </p:nvSpPr>
          <p:spPr>
            <a:xfrm>
              <a:off x="8106669"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95" name="Google Shape;10095;p38"/>
            <p:cNvSpPr/>
            <p:nvPr/>
          </p:nvSpPr>
          <p:spPr>
            <a:xfrm>
              <a:off x="7950142"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96" name="Google Shape;10096;p38"/>
            <p:cNvSpPr/>
            <p:nvPr/>
          </p:nvSpPr>
          <p:spPr>
            <a:xfrm>
              <a:off x="8263196"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97" name="Google Shape;10097;p38"/>
            <p:cNvSpPr/>
            <p:nvPr/>
          </p:nvSpPr>
          <p:spPr>
            <a:xfrm>
              <a:off x="7950142"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98" name="Google Shape;10098;p38"/>
            <p:cNvSpPr/>
            <p:nvPr/>
          </p:nvSpPr>
          <p:spPr>
            <a:xfrm>
              <a:off x="8263196"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99" name="Google Shape;10099;p3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00" name="Google Shape;10100;p38"/>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01" name="Google Shape;10101;p3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02" name="Google Shape;10102;p38"/>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03" name="Google Shape;10103;p3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04" name="Google Shape;10104;p38"/>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05" name="Google Shape;10105;p38"/>
            <p:cNvSpPr/>
            <p:nvPr/>
          </p:nvSpPr>
          <p:spPr>
            <a:xfrm>
              <a:off x="8106669"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06" name="Google Shape;10106;p38"/>
            <p:cNvSpPr/>
            <p:nvPr/>
          </p:nvSpPr>
          <p:spPr>
            <a:xfrm>
              <a:off x="7950142"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07" name="Google Shape;10107;p38"/>
            <p:cNvSpPr/>
            <p:nvPr/>
          </p:nvSpPr>
          <p:spPr>
            <a:xfrm>
              <a:off x="8263196"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08" name="Google Shape;10108;p38"/>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09" name="Google Shape;10109;p3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10" name="Google Shape;10110;p38"/>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11" name="Google Shape;10111;p3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12" name="Google Shape;10112;p3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13" name="Google Shape;10113;p38"/>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14" name="Google Shape;10114;p38"/>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15" name="Google Shape;10115;p38"/>
            <p:cNvSpPr/>
            <p:nvPr/>
          </p:nvSpPr>
          <p:spPr>
            <a:xfrm>
              <a:off x="7479088"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16" name="Google Shape;10116;p38"/>
            <p:cNvSpPr/>
            <p:nvPr/>
          </p:nvSpPr>
          <p:spPr>
            <a:xfrm>
              <a:off x="7322562"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17" name="Google Shape;10117;p38"/>
            <p:cNvSpPr/>
            <p:nvPr/>
          </p:nvSpPr>
          <p:spPr>
            <a:xfrm>
              <a:off x="7635615"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18" name="Google Shape;10118;p3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19" name="Google Shape;10119;p38"/>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20" name="Google Shape;10120;p3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21" name="Google Shape;10121;p38"/>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22" name="Google Shape;10122;p38"/>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23" name="Google Shape;10123;p38"/>
            <p:cNvSpPr/>
            <p:nvPr/>
          </p:nvSpPr>
          <p:spPr>
            <a:xfrm>
              <a:off x="7479088"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24" name="Google Shape;10124;p38"/>
            <p:cNvSpPr/>
            <p:nvPr/>
          </p:nvSpPr>
          <p:spPr>
            <a:xfrm>
              <a:off x="7322562"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25" name="Google Shape;10125;p38"/>
            <p:cNvSpPr/>
            <p:nvPr/>
          </p:nvSpPr>
          <p:spPr>
            <a:xfrm>
              <a:off x="7635615"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26" name="Google Shape;10126;p38"/>
            <p:cNvSpPr/>
            <p:nvPr/>
          </p:nvSpPr>
          <p:spPr>
            <a:xfrm>
              <a:off x="7322562"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27" name="Google Shape;10127;p38"/>
            <p:cNvSpPr/>
            <p:nvPr/>
          </p:nvSpPr>
          <p:spPr>
            <a:xfrm>
              <a:off x="7635615"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28" name="Google Shape;10128;p3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29" name="Google Shape;10129;p38"/>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30" name="Google Shape;10130;p3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31" name="Google Shape;10131;p38"/>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32" name="Google Shape;10132;p3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33" name="Google Shape;10133;p38"/>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34" name="Google Shape;10134;p38"/>
            <p:cNvSpPr/>
            <p:nvPr/>
          </p:nvSpPr>
          <p:spPr>
            <a:xfrm>
              <a:off x="7479088"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35" name="Google Shape;10135;p38"/>
            <p:cNvSpPr/>
            <p:nvPr/>
          </p:nvSpPr>
          <p:spPr>
            <a:xfrm>
              <a:off x="7322562"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36" name="Google Shape;10136;p38"/>
            <p:cNvSpPr/>
            <p:nvPr/>
          </p:nvSpPr>
          <p:spPr>
            <a:xfrm>
              <a:off x="7635615"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37" name="Google Shape;10137;p38"/>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38" name="Google Shape;10138;p3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39" name="Google Shape;10139;p38"/>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40" name="Google Shape;10140;p3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41" name="Google Shape;10141;p3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42" name="Google Shape;10142;p38"/>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43" name="Google Shape;10143;p38"/>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44" name="Google Shape;10144;p38"/>
            <p:cNvSpPr/>
            <p:nvPr/>
          </p:nvSpPr>
          <p:spPr>
            <a:xfrm>
              <a:off x="685015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45" name="Google Shape;10145;p38"/>
            <p:cNvSpPr/>
            <p:nvPr/>
          </p:nvSpPr>
          <p:spPr>
            <a:xfrm>
              <a:off x="6693630"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46" name="Google Shape;10146;p38"/>
            <p:cNvSpPr/>
            <p:nvPr/>
          </p:nvSpPr>
          <p:spPr>
            <a:xfrm>
              <a:off x="7008157"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47" name="Google Shape;10147;p3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48" name="Google Shape;10148;p38"/>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49" name="Google Shape;10149;p3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50" name="Google Shape;10150;p38"/>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51" name="Google Shape;10151;p38"/>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52" name="Google Shape;10152;p38"/>
            <p:cNvSpPr/>
            <p:nvPr/>
          </p:nvSpPr>
          <p:spPr>
            <a:xfrm>
              <a:off x="685015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53" name="Google Shape;10153;p38"/>
            <p:cNvSpPr/>
            <p:nvPr/>
          </p:nvSpPr>
          <p:spPr>
            <a:xfrm>
              <a:off x="6693630"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54" name="Google Shape;10154;p38"/>
            <p:cNvSpPr/>
            <p:nvPr/>
          </p:nvSpPr>
          <p:spPr>
            <a:xfrm>
              <a:off x="7008157"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55" name="Google Shape;10155;p38"/>
            <p:cNvSpPr/>
            <p:nvPr/>
          </p:nvSpPr>
          <p:spPr>
            <a:xfrm>
              <a:off x="6693630"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56" name="Google Shape;10156;p38"/>
            <p:cNvSpPr/>
            <p:nvPr/>
          </p:nvSpPr>
          <p:spPr>
            <a:xfrm>
              <a:off x="7008157"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57" name="Google Shape;10157;p3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58" name="Google Shape;10158;p38"/>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59" name="Google Shape;10159;p3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60" name="Google Shape;10160;p38"/>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61" name="Google Shape;10161;p3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62" name="Google Shape;10162;p38"/>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63" name="Google Shape;10163;p38"/>
            <p:cNvSpPr/>
            <p:nvPr/>
          </p:nvSpPr>
          <p:spPr>
            <a:xfrm>
              <a:off x="685015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64" name="Google Shape;10164;p38"/>
            <p:cNvSpPr/>
            <p:nvPr/>
          </p:nvSpPr>
          <p:spPr>
            <a:xfrm>
              <a:off x="6693630"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65" name="Google Shape;10165;p38"/>
            <p:cNvSpPr/>
            <p:nvPr/>
          </p:nvSpPr>
          <p:spPr>
            <a:xfrm>
              <a:off x="7008157"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66" name="Google Shape;10166;p38"/>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67" name="Google Shape;10167;p3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68" name="Google Shape;10168;p38"/>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69" name="Google Shape;10169;p3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70" name="Google Shape;10170;p3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71" name="Google Shape;10171;p38"/>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72" name="Google Shape;10172;p38"/>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73" name="Google Shape;10173;p38"/>
            <p:cNvSpPr/>
            <p:nvPr/>
          </p:nvSpPr>
          <p:spPr>
            <a:xfrm>
              <a:off x="622257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74" name="Google Shape;10174;p38"/>
            <p:cNvSpPr/>
            <p:nvPr/>
          </p:nvSpPr>
          <p:spPr>
            <a:xfrm>
              <a:off x="6066049"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75" name="Google Shape;10175;p38"/>
            <p:cNvSpPr/>
            <p:nvPr/>
          </p:nvSpPr>
          <p:spPr>
            <a:xfrm>
              <a:off x="6380577"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76" name="Google Shape;10176;p3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77" name="Google Shape;10177;p38"/>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78" name="Google Shape;10178;p38"/>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79" name="Google Shape;10179;p38"/>
            <p:cNvSpPr/>
            <p:nvPr/>
          </p:nvSpPr>
          <p:spPr>
            <a:xfrm>
              <a:off x="622257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80" name="Google Shape;10180;p38"/>
            <p:cNvSpPr/>
            <p:nvPr/>
          </p:nvSpPr>
          <p:spPr>
            <a:xfrm>
              <a:off x="6066049"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81" name="Google Shape;10181;p38"/>
            <p:cNvSpPr/>
            <p:nvPr/>
          </p:nvSpPr>
          <p:spPr>
            <a:xfrm>
              <a:off x="6380577"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82" name="Google Shape;10182;p38"/>
            <p:cNvSpPr/>
            <p:nvPr/>
          </p:nvSpPr>
          <p:spPr>
            <a:xfrm>
              <a:off x="6066049"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83" name="Google Shape;10183;p38"/>
            <p:cNvSpPr/>
            <p:nvPr/>
          </p:nvSpPr>
          <p:spPr>
            <a:xfrm>
              <a:off x="6380577"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84" name="Google Shape;10184;p3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85" name="Google Shape;10185;p38"/>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86" name="Google Shape;10186;p38"/>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87" name="Google Shape;10187;p38"/>
            <p:cNvSpPr/>
            <p:nvPr/>
          </p:nvSpPr>
          <p:spPr>
            <a:xfrm>
              <a:off x="622257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88" name="Google Shape;10188;p38"/>
            <p:cNvSpPr/>
            <p:nvPr/>
          </p:nvSpPr>
          <p:spPr>
            <a:xfrm>
              <a:off x="6066049"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89" name="Google Shape;10189;p38"/>
            <p:cNvSpPr/>
            <p:nvPr/>
          </p:nvSpPr>
          <p:spPr>
            <a:xfrm>
              <a:off x="6380577"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90" name="Google Shape;10190;p3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91" name="Google Shape;10191;p38"/>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10192" name="Google Shape;10192;p38"/>
          <p:cNvSpPr txBox="1">
            <a:spLocks noGrp="1"/>
          </p:cNvSpPr>
          <p:nvPr>
            <p:ph type="ctrTitle"/>
          </p:nvPr>
        </p:nvSpPr>
        <p:spPr>
          <a:xfrm>
            <a:off x="2004638" y="2115475"/>
            <a:ext cx="2848725" cy="91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5200"/>
              <a:buNone/>
              <a:defRPr sz="3900"/>
            </a:lvl2pPr>
            <a:lvl3pPr lvl="2" algn="ctr" rtl="0">
              <a:spcBef>
                <a:spcPts val="0"/>
              </a:spcBef>
              <a:spcAft>
                <a:spcPts val="0"/>
              </a:spcAft>
              <a:buSzPts val="5200"/>
              <a:buNone/>
              <a:defRPr sz="3900"/>
            </a:lvl3pPr>
            <a:lvl4pPr lvl="3" algn="ctr" rtl="0">
              <a:spcBef>
                <a:spcPts val="0"/>
              </a:spcBef>
              <a:spcAft>
                <a:spcPts val="0"/>
              </a:spcAft>
              <a:buSzPts val="5200"/>
              <a:buNone/>
              <a:defRPr sz="3900"/>
            </a:lvl4pPr>
            <a:lvl5pPr lvl="4" algn="ctr" rtl="0">
              <a:spcBef>
                <a:spcPts val="0"/>
              </a:spcBef>
              <a:spcAft>
                <a:spcPts val="0"/>
              </a:spcAft>
              <a:buSzPts val="5200"/>
              <a:buNone/>
              <a:defRPr sz="3900"/>
            </a:lvl5pPr>
            <a:lvl6pPr lvl="5" algn="ctr" rtl="0">
              <a:spcBef>
                <a:spcPts val="0"/>
              </a:spcBef>
              <a:spcAft>
                <a:spcPts val="0"/>
              </a:spcAft>
              <a:buSzPts val="5200"/>
              <a:buNone/>
              <a:defRPr sz="3900"/>
            </a:lvl6pPr>
            <a:lvl7pPr lvl="6" algn="ctr" rtl="0">
              <a:spcBef>
                <a:spcPts val="0"/>
              </a:spcBef>
              <a:spcAft>
                <a:spcPts val="0"/>
              </a:spcAft>
              <a:buSzPts val="5200"/>
              <a:buNone/>
              <a:defRPr sz="3900"/>
            </a:lvl7pPr>
            <a:lvl8pPr lvl="7" algn="ctr" rtl="0">
              <a:spcBef>
                <a:spcPts val="0"/>
              </a:spcBef>
              <a:spcAft>
                <a:spcPts val="0"/>
              </a:spcAft>
              <a:buSzPts val="5200"/>
              <a:buNone/>
              <a:defRPr sz="3900"/>
            </a:lvl8pPr>
            <a:lvl9pPr lvl="8" algn="ctr" rtl="0">
              <a:spcBef>
                <a:spcPts val="0"/>
              </a:spcBef>
              <a:spcAft>
                <a:spcPts val="0"/>
              </a:spcAft>
              <a:buSzPts val="5200"/>
              <a:buNone/>
              <a:defRPr sz="3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610"/>
        <p:cNvGrpSpPr/>
        <p:nvPr/>
      </p:nvGrpSpPr>
      <p:grpSpPr>
        <a:xfrm>
          <a:off x="0" y="0"/>
          <a:ext cx="0" cy="0"/>
          <a:chOff x="0" y="0"/>
          <a:chExt cx="0" cy="0"/>
        </a:xfrm>
      </p:grpSpPr>
      <p:sp>
        <p:nvSpPr>
          <p:cNvPr id="1611" name="Google Shape;1611;p3"/>
          <p:cNvSpPr txBox="1">
            <a:spLocks noGrp="1"/>
          </p:cNvSpPr>
          <p:nvPr>
            <p:ph type="title"/>
          </p:nvPr>
        </p:nvSpPr>
        <p:spPr>
          <a:xfrm>
            <a:off x="2029500" y="2303250"/>
            <a:ext cx="2799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0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612" name="Google Shape;1612;p3"/>
          <p:cNvSpPr txBox="1">
            <a:spLocks noGrp="1"/>
          </p:cNvSpPr>
          <p:nvPr>
            <p:ph type="title" idx="2" hasCustomPrompt="1"/>
          </p:nvPr>
        </p:nvSpPr>
        <p:spPr>
          <a:xfrm>
            <a:off x="2613600" y="1462650"/>
            <a:ext cx="1630800" cy="1145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7200"/>
              <a:buNone/>
              <a:defRPr sz="5400">
                <a:solidFill>
                  <a:schemeClr val="accent1"/>
                </a:solidFill>
              </a:defRPr>
            </a:lvl1pPr>
            <a:lvl2pPr lvl="1" algn="ctr" rtl="0">
              <a:spcBef>
                <a:spcPts val="0"/>
              </a:spcBef>
              <a:spcAft>
                <a:spcPts val="0"/>
              </a:spcAft>
              <a:buSzPts val="12000"/>
              <a:buNone/>
              <a:defRPr sz="9000"/>
            </a:lvl2pPr>
            <a:lvl3pPr lvl="2" algn="ctr" rtl="0">
              <a:spcBef>
                <a:spcPts val="0"/>
              </a:spcBef>
              <a:spcAft>
                <a:spcPts val="0"/>
              </a:spcAft>
              <a:buSzPts val="12000"/>
              <a:buNone/>
              <a:defRPr sz="9000"/>
            </a:lvl3pPr>
            <a:lvl4pPr lvl="3" algn="ctr" rtl="0">
              <a:spcBef>
                <a:spcPts val="0"/>
              </a:spcBef>
              <a:spcAft>
                <a:spcPts val="0"/>
              </a:spcAft>
              <a:buSzPts val="12000"/>
              <a:buNone/>
              <a:defRPr sz="9000"/>
            </a:lvl4pPr>
            <a:lvl5pPr lvl="4" algn="ctr" rtl="0">
              <a:spcBef>
                <a:spcPts val="0"/>
              </a:spcBef>
              <a:spcAft>
                <a:spcPts val="0"/>
              </a:spcAft>
              <a:buSzPts val="12000"/>
              <a:buNone/>
              <a:defRPr sz="9000"/>
            </a:lvl5pPr>
            <a:lvl6pPr lvl="5" algn="ctr" rtl="0">
              <a:spcBef>
                <a:spcPts val="0"/>
              </a:spcBef>
              <a:spcAft>
                <a:spcPts val="0"/>
              </a:spcAft>
              <a:buSzPts val="12000"/>
              <a:buNone/>
              <a:defRPr sz="9000"/>
            </a:lvl6pPr>
            <a:lvl7pPr lvl="6" algn="ctr" rtl="0">
              <a:spcBef>
                <a:spcPts val="0"/>
              </a:spcBef>
              <a:spcAft>
                <a:spcPts val="0"/>
              </a:spcAft>
              <a:buSzPts val="12000"/>
              <a:buNone/>
              <a:defRPr sz="9000"/>
            </a:lvl7pPr>
            <a:lvl8pPr lvl="7" algn="ctr" rtl="0">
              <a:spcBef>
                <a:spcPts val="0"/>
              </a:spcBef>
              <a:spcAft>
                <a:spcPts val="0"/>
              </a:spcAft>
              <a:buSzPts val="12000"/>
              <a:buNone/>
              <a:defRPr sz="9000"/>
            </a:lvl8pPr>
            <a:lvl9pPr lvl="8" algn="ctr" rtl="0">
              <a:spcBef>
                <a:spcPts val="0"/>
              </a:spcBef>
              <a:spcAft>
                <a:spcPts val="0"/>
              </a:spcAft>
              <a:buSzPts val="12000"/>
              <a:buNone/>
              <a:defRPr sz="9000"/>
            </a:lvl9pPr>
          </a:lstStyle>
          <a:p>
            <a:r>
              <a:t>xx%</a:t>
            </a:r>
          </a:p>
        </p:txBody>
      </p:sp>
      <p:sp>
        <p:nvSpPr>
          <p:cNvPr id="1613" name="Google Shape;1613;p3"/>
          <p:cNvSpPr txBox="1">
            <a:spLocks noGrp="1"/>
          </p:cNvSpPr>
          <p:nvPr>
            <p:ph type="subTitle" idx="1"/>
          </p:nvPr>
        </p:nvSpPr>
        <p:spPr>
          <a:xfrm>
            <a:off x="2395481" y="2905375"/>
            <a:ext cx="2066850" cy="599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1200"/>
              </a:spcBef>
              <a:spcAft>
                <a:spcPts val="0"/>
              </a:spcAft>
              <a:buSzPts val="1600"/>
              <a:buNone/>
              <a:defRPr/>
            </a:lvl2pPr>
            <a:lvl3pPr lvl="2" algn="ctr">
              <a:spcBef>
                <a:spcPts val="1200"/>
              </a:spcBef>
              <a:spcAft>
                <a:spcPts val="0"/>
              </a:spcAft>
              <a:buSzPts val="1600"/>
              <a:buNone/>
              <a:defRPr/>
            </a:lvl3pPr>
            <a:lvl4pPr lvl="3" algn="ctr">
              <a:spcBef>
                <a:spcPts val="1200"/>
              </a:spcBef>
              <a:spcAft>
                <a:spcPts val="0"/>
              </a:spcAft>
              <a:buSzPts val="1600"/>
              <a:buNone/>
              <a:defRPr/>
            </a:lvl4pPr>
            <a:lvl5pPr lvl="4" algn="ctr">
              <a:spcBef>
                <a:spcPts val="1200"/>
              </a:spcBef>
              <a:spcAft>
                <a:spcPts val="0"/>
              </a:spcAft>
              <a:buSzPts val="1600"/>
              <a:buNone/>
              <a:defRPr/>
            </a:lvl5pPr>
            <a:lvl6pPr lvl="5" algn="ctr">
              <a:spcBef>
                <a:spcPts val="1200"/>
              </a:spcBef>
              <a:spcAft>
                <a:spcPts val="0"/>
              </a:spcAft>
              <a:buSzPts val="1600"/>
              <a:buNone/>
              <a:defRPr/>
            </a:lvl6pPr>
            <a:lvl7pPr lvl="6" algn="ctr">
              <a:spcBef>
                <a:spcPts val="1200"/>
              </a:spcBef>
              <a:spcAft>
                <a:spcPts val="0"/>
              </a:spcAft>
              <a:buSzPts val="1600"/>
              <a:buNone/>
              <a:defRPr/>
            </a:lvl7pPr>
            <a:lvl8pPr lvl="7" algn="ctr">
              <a:spcBef>
                <a:spcPts val="1200"/>
              </a:spcBef>
              <a:spcAft>
                <a:spcPts val="0"/>
              </a:spcAft>
              <a:buSzPts val="1600"/>
              <a:buNone/>
              <a:defRPr/>
            </a:lvl8pPr>
            <a:lvl9pPr lvl="8" algn="ctr">
              <a:spcBef>
                <a:spcPts val="1200"/>
              </a:spcBef>
              <a:spcAft>
                <a:spcPts val="120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3214"/>
        <p:cNvGrpSpPr/>
        <p:nvPr/>
      </p:nvGrpSpPr>
      <p:grpSpPr>
        <a:xfrm>
          <a:off x="0" y="0"/>
          <a:ext cx="0" cy="0"/>
          <a:chOff x="0" y="0"/>
          <a:chExt cx="0" cy="0"/>
        </a:xfrm>
      </p:grpSpPr>
      <p:grpSp>
        <p:nvGrpSpPr>
          <p:cNvPr id="3215" name="Google Shape;3215;p6"/>
          <p:cNvGrpSpPr/>
          <p:nvPr/>
        </p:nvGrpSpPr>
        <p:grpSpPr>
          <a:xfrm>
            <a:off x="-459" y="33"/>
            <a:ext cx="6872219" cy="5162845"/>
            <a:chOff x="14670875" y="846675"/>
            <a:chExt cx="7166400" cy="3385250"/>
          </a:xfrm>
        </p:grpSpPr>
        <p:sp>
          <p:nvSpPr>
            <p:cNvPr id="3216" name="Google Shape;3216;p6"/>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17" name="Google Shape;3217;p6"/>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18" name="Google Shape;3218;p6"/>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19" name="Google Shape;3219;p6"/>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20" name="Google Shape;3220;p6"/>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21" name="Google Shape;3221;p6"/>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22" name="Google Shape;3222;p6"/>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23" name="Google Shape;3223;p6"/>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24" name="Google Shape;3224;p6"/>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25" name="Google Shape;3225;p6"/>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26" name="Google Shape;3226;p6"/>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27" name="Google Shape;3227;p6"/>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28" name="Google Shape;3228;p6"/>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29" name="Google Shape;3229;p6"/>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30" name="Google Shape;3230;p6"/>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3231" name="Google Shape;3231;p6"/>
          <p:cNvSpPr txBox="1">
            <a:spLocks noGrp="1"/>
          </p:cNvSpPr>
          <p:nvPr>
            <p:ph type="subTitle" idx="1"/>
          </p:nvPr>
        </p:nvSpPr>
        <p:spPr>
          <a:xfrm>
            <a:off x="1255838" y="2238375"/>
            <a:ext cx="1685925" cy="324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500">
                <a:solidFill>
                  <a:schemeClr val="accent1"/>
                </a:solidFill>
                <a:latin typeface="Slackey"/>
                <a:ea typeface="Slackey"/>
                <a:cs typeface="Slackey"/>
                <a:sym typeface="Slackey"/>
              </a:defRPr>
            </a:lvl1pPr>
            <a:lvl2pPr lvl="1" algn="ctr">
              <a:spcBef>
                <a:spcPts val="1200"/>
              </a:spcBef>
              <a:spcAft>
                <a:spcPts val="0"/>
              </a:spcAft>
              <a:buNone/>
              <a:defRPr>
                <a:solidFill>
                  <a:schemeClr val="accent1"/>
                </a:solidFill>
                <a:latin typeface="Slackey"/>
                <a:ea typeface="Slackey"/>
                <a:cs typeface="Slackey"/>
                <a:sym typeface="Slackey"/>
              </a:defRPr>
            </a:lvl2pPr>
            <a:lvl3pPr lvl="2" algn="ctr">
              <a:spcBef>
                <a:spcPts val="1200"/>
              </a:spcBef>
              <a:spcAft>
                <a:spcPts val="0"/>
              </a:spcAft>
              <a:buNone/>
              <a:defRPr>
                <a:solidFill>
                  <a:schemeClr val="accent1"/>
                </a:solidFill>
                <a:latin typeface="Slackey"/>
                <a:ea typeface="Slackey"/>
                <a:cs typeface="Slackey"/>
                <a:sym typeface="Slackey"/>
              </a:defRPr>
            </a:lvl3pPr>
            <a:lvl4pPr lvl="3" algn="ctr">
              <a:spcBef>
                <a:spcPts val="1200"/>
              </a:spcBef>
              <a:spcAft>
                <a:spcPts val="0"/>
              </a:spcAft>
              <a:buNone/>
              <a:defRPr>
                <a:solidFill>
                  <a:schemeClr val="accent1"/>
                </a:solidFill>
                <a:latin typeface="Slackey"/>
                <a:ea typeface="Slackey"/>
                <a:cs typeface="Slackey"/>
                <a:sym typeface="Slackey"/>
              </a:defRPr>
            </a:lvl4pPr>
            <a:lvl5pPr lvl="4" algn="ctr">
              <a:spcBef>
                <a:spcPts val="1200"/>
              </a:spcBef>
              <a:spcAft>
                <a:spcPts val="0"/>
              </a:spcAft>
              <a:buNone/>
              <a:defRPr>
                <a:solidFill>
                  <a:schemeClr val="accent1"/>
                </a:solidFill>
                <a:latin typeface="Slackey"/>
                <a:ea typeface="Slackey"/>
                <a:cs typeface="Slackey"/>
                <a:sym typeface="Slackey"/>
              </a:defRPr>
            </a:lvl5pPr>
            <a:lvl6pPr lvl="5" algn="ctr">
              <a:spcBef>
                <a:spcPts val="1200"/>
              </a:spcBef>
              <a:spcAft>
                <a:spcPts val="0"/>
              </a:spcAft>
              <a:buNone/>
              <a:defRPr>
                <a:solidFill>
                  <a:schemeClr val="accent1"/>
                </a:solidFill>
                <a:latin typeface="Slackey"/>
                <a:ea typeface="Slackey"/>
                <a:cs typeface="Slackey"/>
                <a:sym typeface="Slackey"/>
              </a:defRPr>
            </a:lvl6pPr>
            <a:lvl7pPr lvl="6" algn="ctr">
              <a:spcBef>
                <a:spcPts val="1200"/>
              </a:spcBef>
              <a:spcAft>
                <a:spcPts val="0"/>
              </a:spcAft>
              <a:buNone/>
              <a:defRPr>
                <a:solidFill>
                  <a:schemeClr val="accent1"/>
                </a:solidFill>
                <a:latin typeface="Slackey"/>
                <a:ea typeface="Slackey"/>
                <a:cs typeface="Slackey"/>
                <a:sym typeface="Slackey"/>
              </a:defRPr>
            </a:lvl7pPr>
            <a:lvl8pPr lvl="7" algn="ctr">
              <a:spcBef>
                <a:spcPts val="1200"/>
              </a:spcBef>
              <a:spcAft>
                <a:spcPts val="0"/>
              </a:spcAft>
              <a:buNone/>
              <a:defRPr>
                <a:solidFill>
                  <a:schemeClr val="accent1"/>
                </a:solidFill>
                <a:latin typeface="Slackey"/>
                <a:ea typeface="Slackey"/>
                <a:cs typeface="Slackey"/>
                <a:sym typeface="Slackey"/>
              </a:defRPr>
            </a:lvl8pPr>
            <a:lvl9pPr lvl="8" algn="ctr">
              <a:spcBef>
                <a:spcPts val="1200"/>
              </a:spcBef>
              <a:spcAft>
                <a:spcPts val="1200"/>
              </a:spcAft>
              <a:buNone/>
              <a:defRPr>
                <a:solidFill>
                  <a:schemeClr val="accent1"/>
                </a:solidFill>
                <a:latin typeface="Slackey"/>
                <a:ea typeface="Slackey"/>
                <a:cs typeface="Slackey"/>
                <a:sym typeface="Slackey"/>
              </a:defRPr>
            </a:lvl9pPr>
          </a:lstStyle>
          <a:p>
            <a:endParaRPr/>
          </a:p>
        </p:txBody>
      </p:sp>
      <p:sp>
        <p:nvSpPr>
          <p:cNvPr id="3232" name="Google Shape;3232;p6"/>
          <p:cNvSpPr txBox="1">
            <a:spLocks noGrp="1"/>
          </p:cNvSpPr>
          <p:nvPr>
            <p:ph type="subTitle" idx="2"/>
          </p:nvPr>
        </p:nvSpPr>
        <p:spPr>
          <a:xfrm>
            <a:off x="1255838" y="2647950"/>
            <a:ext cx="1685925" cy="13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200"/>
              </a:spcBef>
              <a:spcAft>
                <a:spcPts val="0"/>
              </a:spcAft>
              <a:buNone/>
              <a:defRPr/>
            </a:lvl2pPr>
            <a:lvl3pPr lvl="2" algn="ctr" rtl="0">
              <a:lnSpc>
                <a:spcPct val="100000"/>
              </a:lnSpc>
              <a:spcBef>
                <a:spcPts val="1200"/>
              </a:spcBef>
              <a:spcAft>
                <a:spcPts val="0"/>
              </a:spcAft>
              <a:buNone/>
              <a:defRPr/>
            </a:lvl3pPr>
            <a:lvl4pPr lvl="3" algn="ctr" rtl="0">
              <a:lnSpc>
                <a:spcPct val="100000"/>
              </a:lnSpc>
              <a:spcBef>
                <a:spcPts val="1200"/>
              </a:spcBef>
              <a:spcAft>
                <a:spcPts val="0"/>
              </a:spcAft>
              <a:buNone/>
              <a:defRPr/>
            </a:lvl4pPr>
            <a:lvl5pPr lvl="4" algn="ctr" rtl="0">
              <a:lnSpc>
                <a:spcPct val="100000"/>
              </a:lnSpc>
              <a:spcBef>
                <a:spcPts val="1200"/>
              </a:spcBef>
              <a:spcAft>
                <a:spcPts val="0"/>
              </a:spcAft>
              <a:buNone/>
              <a:defRPr/>
            </a:lvl5pPr>
            <a:lvl6pPr lvl="5" algn="ctr" rtl="0">
              <a:lnSpc>
                <a:spcPct val="100000"/>
              </a:lnSpc>
              <a:spcBef>
                <a:spcPts val="1200"/>
              </a:spcBef>
              <a:spcAft>
                <a:spcPts val="0"/>
              </a:spcAft>
              <a:buNone/>
              <a:defRPr/>
            </a:lvl6pPr>
            <a:lvl7pPr lvl="6" algn="ctr" rtl="0">
              <a:lnSpc>
                <a:spcPct val="100000"/>
              </a:lnSpc>
              <a:spcBef>
                <a:spcPts val="1200"/>
              </a:spcBef>
              <a:spcAft>
                <a:spcPts val="0"/>
              </a:spcAft>
              <a:buNone/>
              <a:defRPr/>
            </a:lvl7pPr>
            <a:lvl8pPr lvl="7" algn="ctr" rtl="0">
              <a:lnSpc>
                <a:spcPct val="100000"/>
              </a:lnSpc>
              <a:spcBef>
                <a:spcPts val="1200"/>
              </a:spcBef>
              <a:spcAft>
                <a:spcPts val="0"/>
              </a:spcAft>
              <a:buNone/>
              <a:defRPr/>
            </a:lvl8pPr>
            <a:lvl9pPr lvl="8" algn="ctr" rtl="0">
              <a:lnSpc>
                <a:spcPct val="100000"/>
              </a:lnSpc>
              <a:spcBef>
                <a:spcPts val="1200"/>
              </a:spcBef>
              <a:spcAft>
                <a:spcPts val="1200"/>
              </a:spcAft>
              <a:buNone/>
              <a:defRPr/>
            </a:lvl9pPr>
          </a:lstStyle>
          <a:p>
            <a:endParaRPr/>
          </a:p>
        </p:txBody>
      </p:sp>
      <p:sp>
        <p:nvSpPr>
          <p:cNvPr id="3233" name="Google Shape;3233;p6"/>
          <p:cNvSpPr txBox="1">
            <a:spLocks noGrp="1"/>
          </p:cNvSpPr>
          <p:nvPr>
            <p:ph type="subTitle" idx="3"/>
          </p:nvPr>
        </p:nvSpPr>
        <p:spPr>
          <a:xfrm>
            <a:off x="3916238" y="2238375"/>
            <a:ext cx="1685925" cy="3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solidFill>
                  <a:schemeClr val="accent1"/>
                </a:solidFill>
                <a:latin typeface="Slackey"/>
                <a:ea typeface="Slackey"/>
                <a:cs typeface="Slackey"/>
                <a:sym typeface="Slackey"/>
              </a:defRPr>
            </a:lvl1pPr>
            <a:lvl2pPr lvl="1" algn="ctr" rtl="0">
              <a:spcBef>
                <a:spcPts val="1200"/>
              </a:spcBef>
              <a:spcAft>
                <a:spcPts val="0"/>
              </a:spcAft>
              <a:buNone/>
              <a:defRPr>
                <a:solidFill>
                  <a:schemeClr val="accent1"/>
                </a:solidFill>
                <a:latin typeface="Slackey"/>
                <a:ea typeface="Slackey"/>
                <a:cs typeface="Slackey"/>
                <a:sym typeface="Slackey"/>
              </a:defRPr>
            </a:lvl2pPr>
            <a:lvl3pPr lvl="2" algn="ctr" rtl="0">
              <a:spcBef>
                <a:spcPts val="1200"/>
              </a:spcBef>
              <a:spcAft>
                <a:spcPts val="0"/>
              </a:spcAft>
              <a:buNone/>
              <a:defRPr>
                <a:solidFill>
                  <a:schemeClr val="accent1"/>
                </a:solidFill>
                <a:latin typeface="Slackey"/>
                <a:ea typeface="Slackey"/>
                <a:cs typeface="Slackey"/>
                <a:sym typeface="Slackey"/>
              </a:defRPr>
            </a:lvl3pPr>
            <a:lvl4pPr lvl="3" algn="ctr" rtl="0">
              <a:spcBef>
                <a:spcPts val="1200"/>
              </a:spcBef>
              <a:spcAft>
                <a:spcPts val="0"/>
              </a:spcAft>
              <a:buNone/>
              <a:defRPr>
                <a:solidFill>
                  <a:schemeClr val="accent1"/>
                </a:solidFill>
                <a:latin typeface="Slackey"/>
                <a:ea typeface="Slackey"/>
                <a:cs typeface="Slackey"/>
                <a:sym typeface="Slackey"/>
              </a:defRPr>
            </a:lvl4pPr>
            <a:lvl5pPr lvl="4" algn="ctr" rtl="0">
              <a:spcBef>
                <a:spcPts val="1200"/>
              </a:spcBef>
              <a:spcAft>
                <a:spcPts val="0"/>
              </a:spcAft>
              <a:buNone/>
              <a:defRPr>
                <a:solidFill>
                  <a:schemeClr val="accent1"/>
                </a:solidFill>
                <a:latin typeface="Slackey"/>
                <a:ea typeface="Slackey"/>
                <a:cs typeface="Slackey"/>
                <a:sym typeface="Slackey"/>
              </a:defRPr>
            </a:lvl5pPr>
            <a:lvl6pPr lvl="5" algn="ctr" rtl="0">
              <a:spcBef>
                <a:spcPts val="1200"/>
              </a:spcBef>
              <a:spcAft>
                <a:spcPts val="0"/>
              </a:spcAft>
              <a:buNone/>
              <a:defRPr>
                <a:solidFill>
                  <a:schemeClr val="accent1"/>
                </a:solidFill>
                <a:latin typeface="Slackey"/>
                <a:ea typeface="Slackey"/>
                <a:cs typeface="Slackey"/>
                <a:sym typeface="Slackey"/>
              </a:defRPr>
            </a:lvl6pPr>
            <a:lvl7pPr lvl="6" algn="ctr" rtl="0">
              <a:spcBef>
                <a:spcPts val="1200"/>
              </a:spcBef>
              <a:spcAft>
                <a:spcPts val="0"/>
              </a:spcAft>
              <a:buNone/>
              <a:defRPr>
                <a:solidFill>
                  <a:schemeClr val="accent1"/>
                </a:solidFill>
                <a:latin typeface="Slackey"/>
                <a:ea typeface="Slackey"/>
                <a:cs typeface="Slackey"/>
                <a:sym typeface="Slackey"/>
              </a:defRPr>
            </a:lvl7pPr>
            <a:lvl8pPr lvl="7" algn="ctr" rtl="0">
              <a:spcBef>
                <a:spcPts val="1200"/>
              </a:spcBef>
              <a:spcAft>
                <a:spcPts val="0"/>
              </a:spcAft>
              <a:buNone/>
              <a:defRPr>
                <a:solidFill>
                  <a:schemeClr val="accent1"/>
                </a:solidFill>
                <a:latin typeface="Slackey"/>
                <a:ea typeface="Slackey"/>
                <a:cs typeface="Slackey"/>
                <a:sym typeface="Slackey"/>
              </a:defRPr>
            </a:lvl8pPr>
            <a:lvl9pPr lvl="8" algn="ctr" rtl="0">
              <a:spcBef>
                <a:spcPts val="1200"/>
              </a:spcBef>
              <a:spcAft>
                <a:spcPts val="1200"/>
              </a:spcAft>
              <a:buNone/>
              <a:defRPr>
                <a:solidFill>
                  <a:schemeClr val="accent1"/>
                </a:solidFill>
                <a:latin typeface="Slackey"/>
                <a:ea typeface="Slackey"/>
                <a:cs typeface="Slackey"/>
                <a:sym typeface="Slackey"/>
              </a:defRPr>
            </a:lvl9pPr>
          </a:lstStyle>
          <a:p>
            <a:endParaRPr/>
          </a:p>
        </p:txBody>
      </p:sp>
      <p:sp>
        <p:nvSpPr>
          <p:cNvPr id="3234" name="Google Shape;3234;p6"/>
          <p:cNvSpPr txBox="1">
            <a:spLocks noGrp="1"/>
          </p:cNvSpPr>
          <p:nvPr>
            <p:ph type="subTitle" idx="4"/>
          </p:nvPr>
        </p:nvSpPr>
        <p:spPr>
          <a:xfrm>
            <a:off x="3916238" y="2647950"/>
            <a:ext cx="1685925" cy="13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200"/>
              </a:spcBef>
              <a:spcAft>
                <a:spcPts val="0"/>
              </a:spcAft>
              <a:buNone/>
              <a:defRPr/>
            </a:lvl2pPr>
            <a:lvl3pPr lvl="2" algn="ctr" rtl="0">
              <a:lnSpc>
                <a:spcPct val="100000"/>
              </a:lnSpc>
              <a:spcBef>
                <a:spcPts val="1200"/>
              </a:spcBef>
              <a:spcAft>
                <a:spcPts val="0"/>
              </a:spcAft>
              <a:buNone/>
              <a:defRPr/>
            </a:lvl3pPr>
            <a:lvl4pPr lvl="3" algn="ctr" rtl="0">
              <a:lnSpc>
                <a:spcPct val="100000"/>
              </a:lnSpc>
              <a:spcBef>
                <a:spcPts val="1200"/>
              </a:spcBef>
              <a:spcAft>
                <a:spcPts val="0"/>
              </a:spcAft>
              <a:buNone/>
              <a:defRPr/>
            </a:lvl4pPr>
            <a:lvl5pPr lvl="4" algn="ctr" rtl="0">
              <a:lnSpc>
                <a:spcPct val="100000"/>
              </a:lnSpc>
              <a:spcBef>
                <a:spcPts val="1200"/>
              </a:spcBef>
              <a:spcAft>
                <a:spcPts val="0"/>
              </a:spcAft>
              <a:buNone/>
              <a:defRPr/>
            </a:lvl5pPr>
            <a:lvl6pPr lvl="5" algn="ctr" rtl="0">
              <a:lnSpc>
                <a:spcPct val="100000"/>
              </a:lnSpc>
              <a:spcBef>
                <a:spcPts val="1200"/>
              </a:spcBef>
              <a:spcAft>
                <a:spcPts val="0"/>
              </a:spcAft>
              <a:buNone/>
              <a:defRPr/>
            </a:lvl6pPr>
            <a:lvl7pPr lvl="6" algn="ctr" rtl="0">
              <a:lnSpc>
                <a:spcPct val="100000"/>
              </a:lnSpc>
              <a:spcBef>
                <a:spcPts val="1200"/>
              </a:spcBef>
              <a:spcAft>
                <a:spcPts val="0"/>
              </a:spcAft>
              <a:buNone/>
              <a:defRPr/>
            </a:lvl7pPr>
            <a:lvl8pPr lvl="7" algn="ctr" rtl="0">
              <a:lnSpc>
                <a:spcPct val="100000"/>
              </a:lnSpc>
              <a:spcBef>
                <a:spcPts val="1200"/>
              </a:spcBef>
              <a:spcAft>
                <a:spcPts val="0"/>
              </a:spcAft>
              <a:buNone/>
              <a:defRPr/>
            </a:lvl8pPr>
            <a:lvl9pPr lvl="8" algn="ctr" rtl="0">
              <a:lnSpc>
                <a:spcPct val="100000"/>
              </a:lnSpc>
              <a:spcBef>
                <a:spcPts val="1200"/>
              </a:spcBef>
              <a:spcAft>
                <a:spcPts val="1200"/>
              </a:spcAft>
              <a:buNone/>
              <a:defRPr/>
            </a:lvl9pPr>
          </a:lstStyle>
          <a:p>
            <a:endParaRPr/>
          </a:p>
        </p:txBody>
      </p:sp>
      <p:sp>
        <p:nvSpPr>
          <p:cNvPr id="3235" name="Google Shape;3235;p6"/>
          <p:cNvSpPr txBox="1">
            <a:spLocks noGrp="1"/>
          </p:cNvSpPr>
          <p:nvPr>
            <p:ph type="title"/>
          </p:nvPr>
        </p:nvSpPr>
        <p:spPr>
          <a:xfrm>
            <a:off x="1354163" y="540000"/>
            <a:ext cx="4149450" cy="99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62130"/>
              </a:buClr>
              <a:buSzPts val="2800"/>
              <a:buNone/>
              <a:defRPr>
                <a:solidFill>
                  <a:srgbClr val="1621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3236"/>
        <p:cNvGrpSpPr/>
        <p:nvPr/>
      </p:nvGrpSpPr>
      <p:grpSpPr>
        <a:xfrm>
          <a:off x="0" y="0"/>
          <a:ext cx="0" cy="0"/>
          <a:chOff x="0" y="0"/>
          <a:chExt cx="0" cy="0"/>
        </a:xfrm>
      </p:grpSpPr>
      <p:sp>
        <p:nvSpPr>
          <p:cNvPr id="3237" name="Google Shape;3237;p7"/>
          <p:cNvSpPr txBox="1">
            <a:spLocks noGrp="1"/>
          </p:cNvSpPr>
          <p:nvPr>
            <p:ph type="title"/>
          </p:nvPr>
        </p:nvSpPr>
        <p:spPr>
          <a:xfrm>
            <a:off x="1702238" y="2075550"/>
            <a:ext cx="3453525" cy="99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62130"/>
              </a:buClr>
              <a:buSzPts val="2400"/>
              <a:buNone/>
              <a:defRPr sz="1800">
                <a:solidFill>
                  <a:srgbClr val="1621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1"/>
        </a:solidFill>
        <a:effectLst/>
      </p:bgPr>
    </p:bg>
    <p:spTree>
      <p:nvGrpSpPr>
        <p:cNvPr id="1" name="Shape 3238"/>
        <p:cNvGrpSpPr/>
        <p:nvPr/>
      </p:nvGrpSpPr>
      <p:grpSpPr>
        <a:xfrm>
          <a:off x="0" y="0"/>
          <a:ext cx="0" cy="0"/>
          <a:chOff x="0" y="0"/>
          <a:chExt cx="0" cy="0"/>
        </a:xfrm>
      </p:grpSpPr>
      <p:grpSp>
        <p:nvGrpSpPr>
          <p:cNvPr id="3239" name="Google Shape;3239;p8"/>
          <p:cNvGrpSpPr/>
          <p:nvPr/>
        </p:nvGrpSpPr>
        <p:grpSpPr>
          <a:xfrm flipH="1">
            <a:off x="-18" y="-419100"/>
            <a:ext cx="6852281" cy="5562608"/>
            <a:chOff x="-7728237" y="-419075"/>
            <a:chExt cx="15443501" cy="5562608"/>
          </a:xfrm>
        </p:grpSpPr>
        <p:sp>
          <p:nvSpPr>
            <p:cNvPr id="3240" name="Google Shape;3240;p8"/>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nvGrpSpPr>
            <p:cNvPr id="3241" name="Google Shape;3241;p8"/>
            <p:cNvGrpSpPr/>
            <p:nvPr/>
          </p:nvGrpSpPr>
          <p:grpSpPr>
            <a:xfrm>
              <a:off x="-7728237" y="-419075"/>
              <a:ext cx="15443501" cy="5562608"/>
              <a:chOff x="-7728237" y="-419075"/>
              <a:chExt cx="15443501" cy="5562608"/>
            </a:xfrm>
          </p:grpSpPr>
          <p:sp>
            <p:nvSpPr>
              <p:cNvPr id="3242" name="Google Shape;3242;p8"/>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43" name="Google Shape;3243;p8"/>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44" name="Google Shape;3244;p8"/>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45" name="Google Shape;3245;p8"/>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46" name="Google Shape;3246;p8"/>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47" name="Google Shape;3247;p8"/>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48" name="Google Shape;3248;p8"/>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49" name="Google Shape;3249;p8"/>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50" name="Google Shape;3250;p8"/>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51" name="Google Shape;3251;p8"/>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52" name="Google Shape;3252;p8"/>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53" name="Google Shape;3253;p8"/>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sp>
        <p:nvSpPr>
          <p:cNvPr id="3254" name="Google Shape;3254;p8"/>
          <p:cNvSpPr txBox="1">
            <a:spLocks noGrp="1"/>
          </p:cNvSpPr>
          <p:nvPr>
            <p:ph type="title"/>
          </p:nvPr>
        </p:nvSpPr>
        <p:spPr>
          <a:xfrm>
            <a:off x="3429056" y="540000"/>
            <a:ext cx="2889000" cy="135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62130"/>
              </a:buClr>
              <a:buSzPts val="2800"/>
              <a:buNone/>
              <a:defRPr>
                <a:solidFill>
                  <a:srgbClr val="162130"/>
                </a:solidFill>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3255" name="Google Shape;3255;p8"/>
          <p:cNvSpPr txBox="1">
            <a:spLocks noGrp="1"/>
          </p:cNvSpPr>
          <p:nvPr>
            <p:ph type="subTitle" idx="1"/>
          </p:nvPr>
        </p:nvSpPr>
        <p:spPr>
          <a:xfrm>
            <a:off x="4117969" y="2853150"/>
            <a:ext cx="1604250" cy="116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200"/>
              </a:spcBef>
              <a:spcAft>
                <a:spcPts val="0"/>
              </a:spcAft>
              <a:buNone/>
              <a:defRPr/>
            </a:lvl2pPr>
            <a:lvl3pPr lvl="2" algn="ctr" rtl="0">
              <a:lnSpc>
                <a:spcPct val="100000"/>
              </a:lnSpc>
              <a:spcBef>
                <a:spcPts val="1200"/>
              </a:spcBef>
              <a:spcAft>
                <a:spcPts val="0"/>
              </a:spcAft>
              <a:buNone/>
              <a:defRPr/>
            </a:lvl3pPr>
            <a:lvl4pPr lvl="3" algn="ctr" rtl="0">
              <a:lnSpc>
                <a:spcPct val="100000"/>
              </a:lnSpc>
              <a:spcBef>
                <a:spcPts val="1200"/>
              </a:spcBef>
              <a:spcAft>
                <a:spcPts val="0"/>
              </a:spcAft>
              <a:buNone/>
              <a:defRPr/>
            </a:lvl4pPr>
            <a:lvl5pPr lvl="4" algn="ctr" rtl="0">
              <a:lnSpc>
                <a:spcPct val="100000"/>
              </a:lnSpc>
              <a:spcBef>
                <a:spcPts val="1200"/>
              </a:spcBef>
              <a:spcAft>
                <a:spcPts val="0"/>
              </a:spcAft>
              <a:buNone/>
              <a:defRPr/>
            </a:lvl5pPr>
            <a:lvl6pPr lvl="5" algn="ctr" rtl="0">
              <a:lnSpc>
                <a:spcPct val="100000"/>
              </a:lnSpc>
              <a:spcBef>
                <a:spcPts val="1200"/>
              </a:spcBef>
              <a:spcAft>
                <a:spcPts val="0"/>
              </a:spcAft>
              <a:buNone/>
              <a:defRPr/>
            </a:lvl6pPr>
            <a:lvl7pPr lvl="6" algn="ctr" rtl="0">
              <a:lnSpc>
                <a:spcPct val="100000"/>
              </a:lnSpc>
              <a:spcBef>
                <a:spcPts val="1200"/>
              </a:spcBef>
              <a:spcAft>
                <a:spcPts val="0"/>
              </a:spcAft>
              <a:buNone/>
              <a:defRPr/>
            </a:lvl7pPr>
            <a:lvl8pPr lvl="7" algn="ctr" rtl="0">
              <a:lnSpc>
                <a:spcPct val="100000"/>
              </a:lnSpc>
              <a:spcBef>
                <a:spcPts val="1200"/>
              </a:spcBef>
              <a:spcAft>
                <a:spcPts val="0"/>
              </a:spcAft>
              <a:buNone/>
              <a:defRPr/>
            </a:lvl8pPr>
            <a:lvl9pPr lvl="8" algn="ctr" rtl="0">
              <a:lnSpc>
                <a:spcPct val="100000"/>
              </a:lnSpc>
              <a:spcBef>
                <a:spcPts val="1200"/>
              </a:spcBef>
              <a:spcAft>
                <a:spcPts val="12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256"/>
        <p:cNvGrpSpPr/>
        <p:nvPr/>
      </p:nvGrpSpPr>
      <p:grpSpPr>
        <a:xfrm>
          <a:off x="0" y="0"/>
          <a:ext cx="0" cy="0"/>
          <a:chOff x="0" y="0"/>
          <a:chExt cx="0" cy="0"/>
        </a:xfrm>
      </p:grpSpPr>
      <p:grpSp>
        <p:nvGrpSpPr>
          <p:cNvPr id="3257" name="Google Shape;3257;p9"/>
          <p:cNvGrpSpPr/>
          <p:nvPr/>
        </p:nvGrpSpPr>
        <p:grpSpPr>
          <a:xfrm>
            <a:off x="-50105" y="-86802"/>
            <a:ext cx="6958216" cy="6239545"/>
            <a:chOff x="14670875" y="846675"/>
            <a:chExt cx="7166400" cy="8013800"/>
          </a:xfrm>
        </p:grpSpPr>
        <p:sp>
          <p:nvSpPr>
            <p:cNvPr id="3258" name="Google Shape;3258;p9"/>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59" name="Google Shape;3259;p9"/>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0" name="Google Shape;3260;p9"/>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1" name="Google Shape;3261;p9"/>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2" name="Google Shape;3262;p9"/>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3" name="Google Shape;3263;p9"/>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4" name="Google Shape;3264;p9"/>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5" name="Google Shape;3265;p9"/>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6" name="Google Shape;3266;p9"/>
            <p:cNvSpPr/>
            <p:nvPr/>
          </p:nvSpPr>
          <p:spPr>
            <a:xfrm>
              <a:off x="14670875" y="4231900"/>
              <a:ext cx="3582900" cy="719450"/>
            </a:xfrm>
            <a:custGeom>
              <a:avLst/>
              <a:gdLst/>
              <a:ahLst/>
              <a:cxnLst/>
              <a:rect l="l" t="t" r="r" b="b"/>
              <a:pathLst>
                <a:path w="143316" h="28778" extrusionOk="0">
                  <a:moveTo>
                    <a:pt x="143316" y="0"/>
                  </a:moveTo>
                  <a:lnTo>
                    <a:pt x="0" y="14228"/>
                  </a:lnTo>
                  <a:lnTo>
                    <a:pt x="0" y="2877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7" name="Google Shape;3267;p9"/>
            <p:cNvSpPr/>
            <p:nvPr/>
          </p:nvSpPr>
          <p:spPr>
            <a:xfrm>
              <a:off x="14670875" y="4231900"/>
              <a:ext cx="3582900" cy="1506750"/>
            </a:xfrm>
            <a:custGeom>
              <a:avLst/>
              <a:gdLst/>
              <a:ahLst/>
              <a:cxnLst/>
              <a:rect l="l" t="t" r="r" b="b"/>
              <a:pathLst>
                <a:path w="143316" h="60270" extrusionOk="0">
                  <a:moveTo>
                    <a:pt x="143316" y="0"/>
                  </a:moveTo>
                  <a:lnTo>
                    <a:pt x="0" y="43994"/>
                  </a:lnTo>
                  <a:lnTo>
                    <a:pt x="0" y="602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8" name="Google Shape;3268;p9"/>
            <p:cNvSpPr/>
            <p:nvPr/>
          </p:nvSpPr>
          <p:spPr>
            <a:xfrm>
              <a:off x="14670875" y="4231900"/>
              <a:ext cx="3582900" cy="2459250"/>
            </a:xfrm>
            <a:custGeom>
              <a:avLst/>
              <a:gdLst/>
              <a:ahLst/>
              <a:cxnLst/>
              <a:rect l="l" t="t" r="r" b="b"/>
              <a:pathLst>
                <a:path w="143316" h="98370" extrusionOk="0">
                  <a:moveTo>
                    <a:pt x="143316" y="0"/>
                  </a:moveTo>
                  <a:lnTo>
                    <a:pt x="0" y="78165"/>
                  </a:lnTo>
                  <a:lnTo>
                    <a:pt x="0" y="983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9" name="Google Shape;3269;p9"/>
            <p:cNvSpPr/>
            <p:nvPr/>
          </p:nvSpPr>
          <p:spPr>
            <a:xfrm>
              <a:off x="14670875" y="4231900"/>
              <a:ext cx="3582900" cy="3384975"/>
            </a:xfrm>
            <a:custGeom>
              <a:avLst/>
              <a:gdLst/>
              <a:ahLst/>
              <a:cxnLst/>
              <a:rect l="l" t="t" r="r" b="b"/>
              <a:pathLst>
                <a:path w="143316" h="135399" extrusionOk="0">
                  <a:moveTo>
                    <a:pt x="143316" y="0"/>
                  </a:moveTo>
                  <a:lnTo>
                    <a:pt x="0" y="121896"/>
                  </a:lnTo>
                  <a:lnTo>
                    <a:pt x="0" y="135398"/>
                  </a:lnTo>
                  <a:lnTo>
                    <a:pt x="14264" y="13539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70" name="Google Shape;3270;p9"/>
            <p:cNvSpPr/>
            <p:nvPr/>
          </p:nvSpPr>
          <p:spPr>
            <a:xfrm>
              <a:off x="15650450" y="4231900"/>
              <a:ext cx="2603325" cy="3384975"/>
            </a:xfrm>
            <a:custGeom>
              <a:avLst/>
              <a:gdLst/>
              <a:ahLst/>
              <a:cxnLst/>
              <a:rect l="l" t="t" r="r" b="b"/>
              <a:pathLst>
                <a:path w="104133" h="135399" extrusionOk="0">
                  <a:moveTo>
                    <a:pt x="104133" y="0"/>
                  </a:moveTo>
                  <a:lnTo>
                    <a:pt x="1" y="135398"/>
                  </a:lnTo>
                  <a:lnTo>
                    <a:pt x="21384" y="135398"/>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71" name="Google Shape;3271;p9"/>
            <p:cNvSpPr/>
            <p:nvPr/>
          </p:nvSpPr>
          <p:spPr>
            <a:xfrm>
              <a:off x="16658625" y="4231900"/>
              <a:ext cx="1595150" cy="3384975"/>
            </a:xfrm>
            <a:custGeom>
              <a:avLst/>
              <a:gdLst/>
              <a:ahLst/>
              <a:cxnLst/>
              <a:rect l="l" t="t" r="r" b="b"/>
              <a:pathLst>
                <a:path w="63806" h="135399" extrusionOk="0">
                  <a:moveTo>
                    <a:pt x="63806" y="0"/>
                  </a:moveTo>
                  <a:lnTo>
                    <a:pt x="0" y="135398"/>
                  </a:lnTo>
                  <a:lnTo>
                    <a:pt x="17240" y="135398"/>
                  </a:lnTo>
                  <a:lnTo>
                    <a:pt x="638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72" name="Google Shape;3272;p9"/>
            <p:cNvSpPr/>
            <p:nvPr/>
          </p:nvSpPr>
          <p:spPr>
            <a:xfrm>
              <a:off x="17217625" y="4231900"/>
              <a:ext cx="1036150" cy="4610700"/>
            </a:xfrm>
            <a:custGeom>
              <a:avLst/>
              <a:gdLst/>
              <a:ahLst/>
              <a:cxnLst/>
              <a:rect l="l" t="t" r="r" b="b"/>
              <a:pathLst>
                <a:path w="41446" h="184428" extrusionOk="0">
                  <a:moveTo>
                    <a:pt x="41446" y="0"/>
                  </a:moveTo>
                  <a:lnTo>
                    <a:pt x="0" y="184428"/>
                  </a:lnTo>
                  <a:lnTo>
                    <a:pt x="21324" y="180213"/>
                  </a:lnTo>
                  <a:lnTo>
                    <a:pt x="414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73" name="Google Shape;3273;p9"/>
            <p:cNvSpPr/>
            <p:nvPr/>
          </p:nvSpPr>
          <p:spPr>
            <a:xfrm>
              <a:off x="18249000" y="4231900"/>
              <a:ext cx="519125" cy="4487775"/>
            </a:xfrm>
            <a:custGeom>
              <a:avLst/>
              <a:gdLst/>
              <a:ahLst/>
              <a:cxnLst/>
              <a:rect l="l" t="t" r="r" b="b"/>
              <a:pathLst>
                <a:path w="20765" h="179511" extrusionOk="0">
                  <a:moveTo>
                    <a:pt x="191" y="0"/>
                  </a:moveTo>
                  <a:lnTo>
                    <a:pt x="0" y="179034"/>
                  </a:lnTo>
                  <a:lnTo>
                    <a:pt x="20765" y="179511"/>
                  </a:lnTo>
                  <a:lnTo>
                    <a:pt x="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74" name="Google Shape;3274;p9"/>
            <p:cNvSpPr/>
            <p:nvPr/>
          </p:nvSpPr>
          <p:spPr>
            <a:xfrm>
              <a:off x="18253750" y="4231900"/>
              <a:ext cx="1419850" cy="4628575"/>
            </a:xfrm>
            <a:custGeom>
              <a:avLst/>
              <a:gdLst/>
              <a:ahLst/>
              <a:cxnLst/>
              <a:rect l="l" t="t" r="r" b="b"/>
              <a:pathLst>
                <a:path w="56794" h="185143" extrusionOk="0">
                  <a:moveTo>
                    <a:pt x="1" y="0"/>
                  </a:moveTo>
                  <a:lnTo>
                    <a:pt x="41768" y="185142"/>
                  </a:lnTo>
                  <a:lnTo>
                    <a:pt x="56794" y="1652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75" name="Google Shape;3275;p9"/>
            <p:cNvSpPr/>
            <p:nvPr/>
          </p:nvSpPr>
          <p:spPr>
            <a:xfrm>
              <a:off x="18253750" y="4231900"/>
              <a:ext cx="2068750" cy="3384975"/>
            </a:xfrm>
            <a:custGeom>
              <a:avLst/>
              <a:gdLst/>
              <a:ahLst/>
              <a:cxnLst/>
              <a:rect l="l" t="t" r="r" b="b"/>
              <a:pathLst>
                <a:path w="82750" h="135399" extrusionOk="0">
                  <a:moveTo>
                    <a:pt x="1" y="0"/>
                  </a:moveTo>
                  <a:lnTo>
                    <a:pt x="63818" y="135398"/>
                  </a:lnTo>
                  <a:lnTo>
                    <a:pt x="82749"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76" name="Google Shape;3276;p9"/>
            <p:cNvSpPr/>
            <p:nvPr/>
          </p:nvSpPr>
          <p:spPr>
            <a:xfrm>
              <a:off x="18253750" y="4231900"/>
              <a:ext cx="3226325" cy="3384975"/>
            </a:xfrm>
            <a:custGeom>
              <a:avLst/>
              <a:gdLst/>
              <a:ahLst/>
              <a:cxnLst/>
              <a:rect l="l" t="t" r="r" b="b"/>
              <a:pathLst>
                <a:path w="129053" h="135399" extrusionOk="0">
                  <a:moveTo>
                    <a:pt x="1" y="0"/>
                  </a:moveTo>
                  <a:lnTo>
                    <a:pt x="104133" y="135398"/>
                  </a:lnTo>
                  <a:lnTo>
                    <a:pt x="129053"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77" name="Google Shape;3277;p9"/>
            <p:cNvSpPr/>
            <p:nvPr/>
          </p:nvSpPr>
          <p:spPr>
            <a:xfrm>
              <a:off x="18253750" y="4231900"/>
              <a:ext cx="3583525" cy="3048025"/>
            </a:xfrm>
            <a:custGeom>
              <a:avLst/>
              <a:gdLst/>
              <a:ahLst/>
              <a:cxnLst/>
              <a:rect l="l" t="t" r="r" b="b"/>
              <a:pathLst>
                <a:path w="143341" h="121921" extrusionOk="0">
                  <a:moveTo>
                    <a:pt x="1" y="0"/>
                  </a:moveTo>
                  <a:lnTo>
                    <a:pt x="143340" y="121920"/>
                  </a:lnTo>
                  <a:lnTo>
                    <a:pt x="143340" y="9837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78" name="Google Shape;3278;p9"/>
            <p:cNvSpPr/>
            <p:nvPr/>
          </p:nvSpPr>
          <p:spPr>
            <a:xfrm>
              <a:off x="18253750" y="4231900"/>
              <a:ext cx="3583525" cy="1954125"/>
            </a:xfrm>
            <a:custGeom>
              <a:avLst/>
              <a:gdLst/>
              <a:ahLst/>
              <a:cxnLst/>
              <a:rect l="l" t="t" r="r" b="b"/>
              <a:pathLst>
                <a:path w="143341" h="78165" extrusionOk="0">
                  <a:moveTo>
                    <a:pt x="1" y="0"/>
                  </a:moveTo>
                  <a:lnTo>
                    <a:pt x="143340" y="78165"/>
                  </a:lnTo>
                  <a:lnTo>
                    <a:pt x="143340" y="6027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79" name="Google Shape;3279;p9"/>
            <p:cNvSpPr/>
            <p:nvPr/>
          </p:nvSpPr>
          <p:spPr>
            <a:xfrm>
              <a:off x="18253750" y="4231900"/>
              <a:ext cx="3583525" cy="1099850"/>
            </a:xfrm>
            <a:custGeom>
              <a:avLst/>
              <a:gdLst/>
              <a:ahLst/>
              <a:cxnLst/>
              <a:rect l="l" t="t" r="r" b="b"/>
              <a:pathLst>
                <a:path w="143341" h="43994" extrusionOk="0">
                  <a:moveTo>
                    <a:pt x="1" y="0"/>
                  </a:moveTo>
                  <a:lnTo>
                    <a:pt x="143340" y="43994"/>
                  </a:lnTo>
                  <a:lnTo>
                    <a:pt x="143340" y="2877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80" name="Google Shape;3280;p9"/>
            <p:cNvSpPr/>
            <p:nvPr/>
          </p:nvSpPr>
          <p:spPr>
            <a:xfrm>
              <a:off x="18253750" y="4231900"/>
              <a:ext cx="3583525" cy="355725"/>
            </a:xfrm>
            <a:custGeom>
              <a:avLst/>
              <a:gdLst/>
              <a:ahLst/>
              <a:cxnLst/>
              <a:rect l="l" t="t" r="r" b="b"/>
              <a:pathLst>
                <a:path w="143341" h="14229" extrusionOk="0">
                  <a:moveTo>
                    <a:pt x="1" y="0"/>
                  </a:moveTo>
                  <a:lnTo>
                    <a:pt x="143340" y="14228"/>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81" name="Google Shape;3281;p9"/>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82" name="Google Shape;3282;p9"/>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83" name="Google Shape;3283;p9"/>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84" name="Google Shape;3284;p9"/>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85" name="Google Shape;3285;p9"/>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86" name="Google Shape;3286;p9"/>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87" name="Google Shape;3287;p9"/>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3288" name="Google Shape;3288;p9"/>
          <p:cNvSpPr txBox="1">
            <a:spLocks noGrp="1"/>
          </p:cNvSpPr>
          <p:nvPr>
            <p:ph type="title"/>
          </p:nvPr>
        </p:nvSpPr>
        <p:spPr>
          <a:xfrm>
            <a:off x="2323913" y="1581225"/>
            <a:ext cx="2210175" cy="81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0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3289" name="Google Shape;3289;p9"/>
          <p:cNvSpPr txBox="1">
            <a:spLocks noGrp="1"/>
          </p:cNvSpPr>
          <p:nvPr>
            <p:ph type="subTitle" idx="1"/>
          </p:nvPr>
        </p:nvSpPr>
        <p:spPr>
          <a:xfrm>
            <a:off x="1910925" y="2304400"/>
            <a:ext cx="3036150" cy="890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nSpc>
                <a:spcPct val="100000"/>
              </a:lnSpc>
              <a:spcBef>
                <a:spcPts val="1200"/>
              </a:spcBef>
              <a:spcAft>
                <a:spcPts val="0"/>
              </a:spcAft>
              <a:buNone/>
              <a:defRPr/>
            </a:lvl2pPr>
            <a:lvl3pPr lvl="2">
              <a:lnSpc>
                <a:spcPct val="100000"/>
              </a:lnSpc>
              <a:spcBef>
                <a:spcPts val="1200"/>
              </a:spcBef>
              <a:spcAft>
                <a:spcPts val="0"/>
              </a:spcAft>
              <a:buNone/>
              <a:defRPr/>
            </a:lvl3pPr>
            <a:lvl4pPr lvl="3">
              <a:lnSpc>
                <a:spcPct val="100000"/>
              </a:lnSpc>
              <a:spcBef>
                <a:spcPts val="1200"/>
              </a:spcBef>
              <a:spcAft>
                <a:spcPts val="0"/>
              </a:spcAft>
              <a:buNone/>
              <a:defRPr/>
            </a:lvl4pPr>
            <a:lvl5pPr lvl="4">
              <a:lnSpc>
                <a:spcPct val="100000"/>
              </a:lnSpc>
              <a:spcBef>
                <a:spcPts val="1200"/>
              </a:spcBef>
              <a:spcAft>
                <a:spcPts val="0"/>
              </a:spcAft>
              <a:buNone/>
              <a:defRPr/>
            </a:lvl5pPr>
            <a:lvl6pPr lvl="5">
              <a:lnSpc>
                <a:spcPct val="100000"/>
              </a:lnSpc>
              <a:spcBef>
                <a:spcPts val="1200"/>
              </a:spcBef>
              <a:spcAft>
                <a:spcPts val="0"/>
              </a:spcAft>
              <a:buNone/>
              <a:defRPr/>
            </a:lvl6pPr>
            <a:lvl7pPr lvl="6">
              <a:lnSpc>
                <a:spcPct val="100000"/>
              </a:lnSpc>
              <a:spcBef>
                <a:spcPts val="1200"/>
              </a:spcBef>
              <a:spcAft>
                <a:spcPts val="0"/>
              </a:spcAft>
              <a:buNone/>
              <a:defRPr/>
            </a:lvl7pPr>
            <a:lvl8pPr lvl="7">
              <a:lnSpc>
                <a:spcPct val="100000"/>
              </a:lnSpc>
              <a:spcBef>
                <a:spcPts val="1200"/>
              </a:spcBef>
              <a:spcAft>
                <a:spcPts val="0"/>
              </a:spcAft>
              <a:buNone/>
              <a:defRPr/>
            </a:lvl8pPr>
            <a:lvl9pPr lvl="8">
              <a:lnSpc>
                <a:spcPct val="100000"/>
              </a:lnSpc>
              <a:spcBef>
                <a:spcPts val="1200"/>
              </a:spcBef>
              <a:spcAft>
                <a:spcPts val="12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3290"/>
        <p:cNvGrpSpPr/>
        <p:nvPr/>
      </p:nvGrpSpPr>
      <p:grpSpPr>
        <a:xfrm>
          <a:off x="0" y="0"/>
          <a:ext cx="0" cy="0"/>
          <a:chOff x="0" y="0"/>
          <a:chExt cx="0" cy="0"/>
        </a:xfrm>
      </p:grpSpPr>
      <p:grpSp>
        <p:nvGrpSpPr>
          <p:cNvPr id="3291" name="Google Shape;3291;p10"/>
          <p:cNvGrpSpPr/>
          <p:nvPr/>
        </p:nvGrpSpPr>
        <p:grpSpPr>
          <a:xfrm flipH="1">
            <a:off x="-18" y="-419100"/>
            <a:ext cx="6852281" cy="5562608"/>
            <a:chOff x="-7728237" y="-419075"/>
            <a:chExt cx="15443501" cy="5562608"/>
          </a:xfrm>
        </p:grpSpPr>
        <p:sp>
          <p:nvSpPr>
            <p:cNvPr id="3292" name="Google Shape;3292;p10"/>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nvGrpSpPr>
            <p:cNvPr id="3293" name="Google Shape;3293;p10"/>
            <p:cNvGrpSpPr/>
            <p:nvPr/>
          </p:nvGrpSpPr>
          <p:grpSpPr>
            <a:xfrm>
              <a:off x="-7728237" y="-419075"/>
              <a:ext cx="15443501" cy="5562608"/>
              <a:chOff x="-7728237" y="-419075"/>
              <a:chExt cx="15443501" cy="5562608"/>
            </a:xfrm>
          </p:grpSpPr>
          <p:sp>
            <p:nvSpPr>
              <p:cNvPr id="3294" name="Google Shape;3294;p10"/>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95" name="Google Shape;3295;p10"/>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96" name="Google Shape;3296;p10"/>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97" name="Google Shape;3297;p10"/>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98" name="Google Shape;3298;p10"/>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99" name="Google Shape;3299;p10"/>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00" name="Google Shape;3300;p10"/>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01" name="Google Shape;3301;p10"/>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02" name="Google Shape;3302;p10"/>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03" name="Google Shape;3303;p10"/>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04" name="Google Shape;3304;p10"/>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05" name="Google Shape;3305;p10"/>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sp>
        <p:nvSpPr>
          <p:cNvPr id="3306" name="Google Shape;3306;p10"/>
          <p:cNvSpPr txBox="1">
            <a:spLocks noGrp="1"/>
          </p:cNvSpPr>
          <p:nvPr>
            <p:ph type="body" idx="1"/>
          </p:nvPr>
        </p:nvSpPr>
        <p:spPr>
          <a:xfrm>
            <a:off x="3704625" y="935175"/>
            <a:ext cx="2464650" cy="3483900"/>
          </a:xfrm>
          <a:prstGeom prst="rect">
            <a:avLst/>
          </a:prstGeom>
        </p:spPr>
        <p:txBody>
          <a:bodyPr spcFirstLastPara="1" wrap="square" lIns="91425" tIns="91425" rIns="91425" bIns="91425" anchor="ctr" anchorCtr="0">
            <a:noAutofit/>
          </a:bodyPr>
          <a:lstStyle>
            <a:lvl1pPr marL="342900" lvl="0" indent="-247650">
              <a:spcBef>
                <a:spcPts val="0"/>
              </a:spcBef>
              <a:spcAft>
                <a:spcPts val="0"/>
              </a:spcAft>
              <a:buSzPts val="1600"/>
              <a:buChar char="●"/>
              <a:defRPr/>
            </a:lvl1pPr>
            <a:lvl2pPr marL="685800" lvl="1" indent="-247650">
              <a:spcBef>
                <a:spcPts val="1200"/>
              </a:spcBef>
              <a:spcAft>
                <a:spcPts val="0"/>
              </a:spcAft>
              <a:buSzPts val="1600"/>
              <a:buChar char="○"/>
              <a:defRPr/>
            </a:lvl2pPr>
            <a:lvl3pPr marL="1028700" lvl="2" indent="-247650">
              <a:spcBef>
                <a:spcPts val="1200"/>
              </a:spcBef>
              <a:spcAft>
                <a:spcPts val="0"/>
              </a:spcAft>
              <a:buSzPts val="1600"/>
              <a:buChar char="■"/>
              <a:defRPr/>
            </a:lvl3pPr>
            <a:lvl4pPr marL="1371600" lvl="3" indent="-247650">
              <a:spcBef>
                <a:spcPts val="1200"/>
              </a:spcBef>
              <a:spcAft>
                <a:spcPts val="0"/>
              </a:spcAft>
              <a:buSzPts val="1600"/>
              <a:buChar char="●"/>
              <a:defRPr/>
            </a:lvl4pPr>
            <a:lvl5pPr marL="1714500" lvl="4" indent="-247650">
              <a:spcBef>
                <a:spcPts val="1200"/>
              </a:spcBef>
              <a:spcAft>
                <a:spcPts val="0"/>
              </a:spcAft>
              <a:buSzPts val="1600"/>
              <a:buChar char="○"/>
              <a:defRPr/>
            </a:lvl5pPr>
            <a:lvl6pPr marL="2057400" lvl="5" indent="-247650">
              <a:spcBef>
                <a:spcPts val="1200"/>
              </a:spcBef>
              <a:spcAft>
                <a:spcPts val="0"/>
              </a:spcAft>
              <a:buSzPts val="1600"/>
              <a:buChar char="■"/>
              <a:defRPr/>
            </a:lvl6pPr>
            <a:lvl7pPr marL="2400300" lvl="6" indent="-247650">
              <a:spcBef>
                <a:spcPts val="1200"/>
              </a:spcBef>
              <a:spcAft>
                <a:spcPts val="0"/>
              </a:spcAft>
              <a:buSzPts val="1600"/>
              <a:buChar char="●"/>
              <a:defRPr/>
            </a:lvl7pPr>
            <a:lvl8pPr marL="2743200" lvl="7" indent="-247650">
              <a:spcBef>
                <a:spcPts val="1200"/>
              </a:spcBef>
              <a:spcAft>
                <a:spcPts val="0"/>
              </a:spcAft>
              <a:buSzPts val="1600"/>
              <a:buChar char="○"/>
              <a:defRPr/>
            </a:lvl8pPr>
            <a:lvl9pPr marL="3086100" lvl="8" indent="-247650">
              <a:spcBef>
                <a:spcPts val="1200"/>
              </a:spcBef>
              <a:spcAft>
                <a:spcPts val="1200"/>
              </a:spcAft>
              <a:buSzPts val="1600"/>
              <a:buChar char="■"/>
              <a:defRPr/>
            </a:lvl9pPr>
          </a:lstStyle>
          <a:p>
            <a:endParaRPr/>
          </a:p>
        </p:txBody>
      </p:sp>
      <p:sp>
        <p:nvSpPr>
          <p:cNvPr id="3307" name="Google Shape;3307;p10"/>
          <p:cNvSpPr txBox="1">
            <a:spLocks noGrp="1"/>
          </p:cNvSpPr>
          <p:nvPr>
            <p:ph type="title"/>
          </p:nvPr>
        </p:nvSpPr>
        <p:spPr>
          <a:xfrm>
            <a:off x="540000" y="540000"/>
            <a:ext cx="2889000" cy="737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62130"/>
              </a:buClr>
              <a:buSzPts val="2800"/>
              <a:buNone/>
              <a:defRPr>
                <a:solidFill>
                  <a:srgbClr val="1621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8" name="Google Shape;3308;p10"/>
          <p:cNvSpPr txBox="1">
            <a:spLocks noGrp="1"/>
          </p:cNvSpPr>
          <p:nvPr>
            <p:ph type="subTitle" idx="2"/>
          </p:nvPr>
        </p:nvSpPr>
        <p:spPr>
          <a:xfrm>
            <a:off x="1053788" y="2085975"/>
            <a:ext cx="2078775" cy="140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120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92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
    <p:bg>
      <p:bgPr>
        <a:solidFill>
          <a:schemeClr val="accent1"/>
        </a:solidFill>
        <a:effectLst/>
      </p:bgPr>
    </p:bg>
    <p:spTree>
      <p:nvGrpSpPr>
        <p:cNvPr id="1" name="Shape 4954"/>
        <p:cNvGrpSpPr/>
        <p:nvPr/>
      </p:nvGrpSpPr>
      <p:grpSpPr>
        <a:xfrm>
          <a:off x="0" y="0"/>
          <a:ext cx="0" cy="0"/>
          <a:chOff x="0" y="0"/>
          <a:chExt cx="0" cy="0"/>
        </a:xfrm>
      </p:grpSpPr>
      <p:grpSp>
        <p:nvGrpSpPr>
          <p:cNvPr id="4955" name="Google Shape;4955;p15"/>
          <p:cNvGrpSpPr/>
          <p:nvPr/>
        </p:nvGrpSpPr>
        <p:grpSpPr>
          <a:xfrm>
            <a:off x="0" y="-50"/>
            <a:ext cx="6861197" cy="5143598"/>
            <a:chOff x="0" y="-50"/>
            <a:chExt cx="9148262" cy="5143598"/>
          </a:xfrm>
        </p:grpSpPr>
        <p:sp>
          <p:nvSpPr>
            <p:cNvPr id="4956" name="Google Shape;4956;p15"/>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57" name="Google Shape;4957;p15"/>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58" name="Google Shape;4958;p15"/>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59" name="Google Shape;4959;p15"/>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60" name="Google Shape;4960;p15"/>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61" name="Google Shape;4961;p15"/>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62" name="Google Shape;4962;p15"/>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63" name="Google Shape;4963;p15"/>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64" name="Google Shape;4964;p15"/>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65" name="Google Shape;4965;p15"/>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66" name="Google Shape;4966;p15"/>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67" name="Google Shape;4967;p15"/>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540000"/>
            <a:ext cx="5778000" cy="477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62130"/>
              </a:buClr>
              <a:buSzPts val="2800"/>
              <a:buFont typeface="Slackey"/>
              <a:buNone/>
              <a:defRPr sz="2800">
                <a:solidFill>
                  <a:srgbClr val="162130"/>
                </a:solidFill>
                <a:latin typeface="Slackey"/>
                <a:ea typeface="Slackey"/>
                <a:cs typeface="Slackey"/>
                <a:sym typeface="Slacke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40000" y="1152475"/>
            <a:ext cx="57780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162130"/>
              </a:buClr>
              <a:buSzPts val="1600"/>
              <a:buFont typeface="Architects Daughter"/>
              <a:buChar char="●"/>
              <a:defRPr sz="1600">
                <a:solidFill>
                  <a:srgbClr val="162130"/>
                </a:solidFill>
                <a:latin typeface="Architects Daughter"/>
                <a:ea typeface="Architects Daughter"/>
                <a:cs typeface="Architects Daughter"/>
                <a:sym typeface="Architects Daughter"/>
              </a:defRPr>
            </a:lvl1pPr>
            <a:lvl2pPr marL="914400" lvl="1" indent="-330200">
              <a:lnSpc>
                <a:spcPct val="115000"/>
              </a:lnSpc>
              <a:spcBef>
                <a:spcPts val="1600"/>
              </a:spcBef>
              <a:spcAft>
                <a:spcPts val="0"/>
              </a:spcAft>
              <a:buClr>
                <a:srgbClr val="162130"/>
              </a:buClr>
              <a:buSzPts val="1600"/>
              <a:buFont typeface="Architects Daughter"/>
              <a:buChar char="○"/>
              <a:defRPr sz="1600">
                <a:solidFill>
                  <a:srgbClr val="162130"/>
                </a:solidFill>
                <a:latin typeface="Architects Daughter"/>
                <a:ea typeface="Architects Daughter"/>
                <a:cs typeface="Architects Daughter"/>
                <a:sym typeface="Architects Daughter"/>
              </a:defRPr>
            </a:lvl2pPr>
            <a:lvl3pPr marL="1371600" lvl="2" indent="-330200">
              <a:lnSpc>
                <a:spcPct val="115000"/>
              </a:lnSpc>
              <a:spcBef>
                <a:spcPts val="1600"/>
              </a:spcBef>
              <a:spcAft>
                <a:spcPts val="0"/>
              </a:spcAft>
              <a:buClr>
                <a:srgbClr val="162130"/>
              </a:buClr>
              <a:buSzPts val="1600"/>
              <a:buFont typeface="Architects Daughter"/>
              <a:buChar char="■"/>
              <a:defRPr sz="1600">
                <a:solidFill>
                  <a:srgbClr val="162130"/>
                </a:solidFill>
                <a:latin typeface="Architects Daughter"/>
                <a:ea typeface="Architects Daughter"/>
                <a:cs typeface="Architects Daughter"/>
                <a:sym typeface="Architects Daughter"/>
              </a:defRPr>
            </a:lvl3pPr>
            <a:lvl4pPr marL="1828800" lvl="3" indent="-330200">
              <a:lnSpc>
                <a:spcPct val="115000"/>
              </a:lnSpc>
              <a:spcBef>
                <a:spcPts val="1600"/>
              </a:spcBef>
              <a:spcAft>
                <a:spcPts val="0"/>
              </a:spcAft>
              <a:buClr>
                <a:srgbClr val="162130"/>
              </a:buClr>
              <a:buSzPts val="1600"/>
              <a:buFont typeface="Architects Daughter"/>
              <a:buChar char="●"/>
              <a:defRPr sz="1600">
                <a:solidFill>
                  <a:srgbClr val="162130"/>
                </a:solidFill>
                <a:latin typeface="Architects Daughter"/>
                <a:ea typeface="Architects Daughter"/>
                <a:cs typeface="Architects Daughter"/>
                <a:sym typeface="Architects Daughter"/>
              </a:defRPr>
            </a:lvl4pPr>
            <a:lvl5pPr marL="2286000" lvl="4" indent="-330200">
              <a:lnSpc>
                <a:spcPct val="115000"/>
              </a:lnSpc>
              <a:spcBef>
                <a:spcPts val="1600"/>
              </a:spcBef>
              <a:spcAft>
                <a:spcPts val="0"/>
              </a:spcAft>
              <a:buClr>
                <a:srgbClr val="162130"/>
              </a:buClr>
              <a:buSzPts val="1600"/>
              <a:buFont typeface="Architects Daughter"/>
              <a:buChar char="○"/>
              <a:defRPr sz="1600">
                <a:solidFill>
                  <a:srgbClr val="162130"/>
                </a:solidFill>
                <a:latin typeface="Architects Daughter"/>
                <a:ea typeface="Architects Daughter"/>
                <a:cs typeface="Architects Daughter"/>
                <a:sym typeface="Architects Daughter"/>
              </a:defRPr>
            </a:lvl5pPr>
            <a:lvl6pPr marL="2743200" lvl="5" indent="-330200">
              <a:lnSpc>
                <a:spcPct val="115000"/>
              </a:lnSpc>
              <a:spcBef>
                <a:spcPts val="1600"/>
              </a:spcBef>
              <a:spcAft>
                <a:spcPts val="0"/>
              </a:spcAft>
              <a:buClr>
                <a:srgbClr val="162130"/>
              </a:buClr>
              <a:buSzPts val="1600"/>
              <a:buFont typeface="Architects Daughter"/>
              <a:buChar char="■"/>
              <a:defRPr sz="1600">
                <a:solidFill>
                  <a:srgbClr val="162130"/>
                </a:solidFill>
                <a:latin typeface="Architects Daughter"/>
                <a:ea typeface="Architects Daughter"/>
                <a:cs typeface="Architects Daughter"/>
                <a:sym typeface="Architects Daughter"/>
              </a:defRPr>
            </a:lvl6pPr>
            <a:lvl7pPr marL="3200400" lvl="6" indent="-330200">
              <a:lnSpc>
                <a:spcPct val="115000"/>
              </a:lnSpc>
              <a:spcBef>
                <a:spcPts val="1600"/>
              </a:spcBef>
              <a:spcAft>
                <a:spcPts val="0"/>
              </a:spcAft>
              <a:buClr>
                <a:srgbClr val="162130"/>
              </a:buClr>
              <a:buSzPts val="1600"/>
              <a:buFont typeface="Architects Daughter"/>
              <a:buChar char="●"/>
              <a:defRPr sz="1600">
                <a:solidFill>
                  <a:srgbClr val="162130"/>
                </a:solidFill>
                <a:latin typeface="Architects Daughter"/>
                <a:ea typeface="Architects Daughter"/>
                <a:cs typeface="Architects Daughter"/>
                <a:sym typeface="Architects Daughter"/>
              </a:defRPr>
            </a:lvl7pPr>
            <a:lvl8pPr marL="3657600" lvl="7" indent="-330200">
              <a:lnSpc>
                <a:spcPct val="115000"/>
              </a:lnSpc>
              <a:spcBef>
                <a:spcPts val="1600"/>
              </a:spcBef>
              <a:spcAft>
                <a:spcPts val="0"/>
              </a:spcAft>
              <a:buClr>
                <a:srgbClr val="162130"/>
              </a:buClr>
              <a:buSzPts val="1600"/>
              <a:buFont typeface="Architects Daughter"/>
              <a:buChar char="○"/>
              <a:defRPr sz="1600">
                <a:solidFill>
                  <a:srgbClr val="162130"/>
                </a:solidFill>
                <a:latin typeface="Architects Daughter"/>
                <a:ea typeface="Architects Daughter"/>
                <a:cs typeface="Architects Daughter"/>
                <a:sym typeface="Architects Daughter"/>
              </a:defRPr>
            </a:lvl8pPr>
            <a:lvl9pPr marL="4114800" lvl="8" indent="-330200">
              <a:lnSpc>
                <a:spcPct val="115000"/>
              </a:lnSpc>
              <a:spcBef>
                <a:spcPts val="1600"/>
              </a:spcBef>
              <a:spcAft>
                <a:spcPts val="1600"/>
              </a:spcAft>
              <a:buClr>
                <a:srgbClr val="162130"/>
              </a:buClr>
              <a:buSzPts val="1600"/>
              <a:buFont typeface="Architects Daughter"/>
              <a:buChar char="■"/>
              <a:defRPr sz="1600">
                <a:solidFill>
                  <a:srgbClr val="162130"/>
                </a:solidFill>
                <a:latin typeface="Architects Daughter"/>
                <a:ea typeface="Architects Daughter"/>
                <a:cs typeface="Architects Daughter"/>
                <a:sym typeface="Architects Daugh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1" r:id="rId9"/>
    <p:sldLayoutId id="2147483662" r:id="rId10"/>
    <p:sldLayoutId id="2147483668" r:id="rId11"/>
    <p:sldLayoutId id="2147483674" r:id="rId12"/>
    <p:sldLayoutId id="2147483682" r:id="rId13"/>
    <p:sldLayoutId id="214748368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9.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www.biography.com/people/martin-luther-king-jr-9365086"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00"/>
        <p:cNvGrpSpPr/>
        <p:nvPr/>
      </p:nvGrpSpPr>
      <p:grpSpPr>
        <a:xfrm>
          <a:off x="0" y="0"/>
          <a:ext cx="0" cy="0"/>
          <a:chOff x="0" y="0"/>
          <a:chExt cx="0" cy="0"/>
        </a:xfrm>
      </p:grpSpPr>
      <p:grpSp>
        <p:nvGrpSpPr>
          <p:cNvPr id="10201" name="Google Shape;10201;p41"/>
          <p:cNvGrpSpPr/>
          <p:nvPr/>
        </p:nvGrpSpPr>
        <p:grpSpPr>
          <a:xfrm rot="218129">
            <a:off x="-569751" y="1254685"/>
            <a:ext cx="6590225" cy="2184585"/>
            <a:chOff x="3197875" y="3466725"/>
            <a:chExt cx="4366521" cy="1278779"/>
          </a:xfrm>
        </p:grpSpPr>
        <p:sp>
          <p:nvSpPr>
            <p:cNvPr id="10202" name="Google Shape;10202;p41"/>
            <p:cNvSpPr/>
            <p:nvPr/>
          </p:nvSpPr>
          <p:spPr>
            <a:xfrm>
              <a:off x="3197875" y="3466725"/>
              <a:ext cx="4366521" cy="1278779"/>
            </a:xfrm>
            <a:custGeom>
              <a:avLst/>
              <a:gdLst/>
              <a:ahLst/>
              <a:cxnLst/>
              <a:rect l="l" t="t" r="r" b="b"/>
              <a:pathLst>
                <a:path w="135375" h="39649" extrusionOk="0">
                  <a:moveTo>
                    <a:pt x="135374" y="1"/>
                  </a:moveTo>
                  <a:lnTo>
                    <a:pt x="47256" y="5085"/>
                  </a:lnTo>
                  <a:lnTo>
                    <a:pt x="49447" y="21158"/>
                  </a:lnTo>
                  <a:lnTo>
                    <a:pt x="49447" y="21158"/>
                  </a:lnTo>
                  <a:lnTo>
                    <a:pt x="18217" y="17265"/>
                  </a:lnTo>
                  <a:lnTo>
                    <a:pt x="25051" y="27171"/>
                  </a:lnTo>
                  <a:lnTo>
                    <a:pt x="0" y="28397"/>
                  </a:lnTo>
                  <a:lnTo>
                    <a:pt x="39898" y="37577"/>
                  </a:lnTo>
                  <a:lnTo>
                    <a:pt x="36076" y="26706"/>
                  </a:lnTo>
                  <a:lnTo>
                    <a:pt x="50661" y="28135"/>
                  </a:lnTo>
                  <a:lnTo>
                    <a:pt x="52078" y="39649"/>
                  </a:lnTo>
                  <a:lnTo>
                    <a:pt x="131195" y="34529"/>
                  </a:lnTo>
                  <a:lnTo>
                    <a:pt x="135374"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203" name="Google Shape;10203;p41"/>
            <p:cNvSpPr/>
            <p:nvPr/>
          </p:nvSpPr>
          <p:spPr>
            <a:xfrm>
              <a:off x="3336506" y="3502076"/>
              <a:ext cx="4173732" cy="1194278"/>
            </a:xfrm>
            <a:custGeom>
              <a:avLst/>
              <a:gdLst/>
              <a:ahLst/>
              <a:cxnLst/>
              <a:rect l="l" t="t" r="r" b="b"/>
              <a:pathLst>
                <a:path w="129398" h="37029" extrusionOk="0">
                  <a:moveTo>
                    <a:pt x="129398" y="0"/>
                  </a:moveTo>
                  <a:lnTo>
                    <a:pt x="44173" y="4834"/>
                  </a:lnTo>
                  <a:lnTo>
                    <a:pt x="46637" y="21074"/>
                  </a:lnTo>
                  <a:lnTo>
                    <a:pt x="16217" y="17252"/>
                  </a:lnTo>
                  <a:lnTo>
                    <a:pt x="16217" y="17252"/>
                  </a:lnTo>
                  <a:lnTo>
                    <a:pt x="23015" y="26956"/>
                  </a:lnTo>
                  <a:lnTo>
                    <a:pt x="1" y="27396"/>
                  </a:lnTo>
                  <a:lnTo>
                    <a:pt x="33731" y="34171"/>
                  </a:lnTo>
                  <a:lnTo>
                    <a:pt x="29826" y="24253"/>
                  </a:lnTo>
                  <a:lnTo>
                    <a:pt x="47852" y="26313"/>
                  </a:lnTo>
                  <a:lnTo>
                    <a:pt x="49054" y="37029"/>
                  </a:lnTo>
                  <a:lnTo>
                    <a:pt x="125421" y="31849"/>
                  </a:lnTo>
                  <a:lnTo>
                    <a:pt x="129398" y="0"/>
                  </a:lnTo>
                  <a:close/>
                </a:path>
              </a:pathLst>
            </a:custGeom>
            <a:solidFill>
              <a:schemeClr val="lt1"/>
            </a:solidFill>
            <a:ln>
              <a:noFill/>
            </a:ln>
          </p:spPr>
          <p:txBody>
            <a:bodyPr spcFirstLastPara="1" wrap="square" lIns="68569" tIns="68569" rIns="68569" bIns="68569" anchor="ctr" anchorCtr="0">
              <a:noAutofit/>
            </a:bodyPr>
            <a:lstStyle/>
            <a:p>
              <a:endParaRPr sz="1050"/>
            </a:p>
          </p:txBody>
        </p:sp>
      </p:grpSp>
      <p:sp>
        <p:nvSpPr>
          <p:cNvPr id="10204" name="Google Shape;10204;p41"/>
          <p:cNvSpPr txBox="1">
            <a:spLocks noGrp="1"/>
          </p:cNvSpPr>
          <p:nvPr>
            <p:ph type="ctrTitle"/>
          </p:nvPr>
        </p:nvSpPr>
        <p:spPr>
          <a:xfrm>
            <a:off x="1602694" y="1896906"/>
            <a:ext cx="4480425" cy="884700"/>
          </a:xfrm>
          <a:prstGeom prst="rect">
            <a:avLst/>
          </a:prstGeom>
        </p:spPr>
        <p:txBody>
          <a:bodyPr spcFirstLastPara="1" wrap="square" lIns="85725" tIns="68569" rIns="68569" bIns="68569" anchor="ctr" anchorCtr="0">
            <a:noAutofit/>
          </a:bodyPr>
          <a:lstStyle/>
          <a:p>
            <a:r>
              <a:rPr lang="en" sz="3200" dirty="0" smtClean="0">
                <a:solidFill>
                  <a:schemeClr val="dk1"/>
                </a:solidFill>
              </a:rPr>
              <a:t>Graphic Novels</a:t>
            </a:r>
            <a:endParaRPr sz="3200" dirty="0">
              <a:solidFill>
                <a:schemeClr val="dk1"/>
              </a:solidFill>
            </a:endParaRPr>
          </a:p>
        </p:txBody>
      </p:sp>
      <p:sp>
        <p:nvSpPr>
          <p:cNvPr id="10205" name="Google Shape;10205;p41"/>
          <p:cNvSpPr txBox="1">
            <a:spLocks noGrp="1"/>
          </p:cNvSpPr>
          <p:nvPr>
            <p:ph type="subTitle" idx="1"/>
          </p:nvPr>
        </p:nvSpPr>
        <p:spPr>
          <a:xfrm rot="-1384">
            <a:off x="2166094" y="2703667"/>
            <a:ext cx="3353625" cy="283050"/>
          </a:xfrm>
          <a:prstGeom prst="rect">
            <a:avLst/>
          </a:prstGeom>
        </p:spPr>
        <p:txBody>
          <a:bodyPr spcFirstLastPara="1" wrap="square" lIns="68569" tIns="68569" rIns="68569" bIns="68569" anchor="t" anchorCtr="0">
            <a:noAutofit/>
          </a:bodyPr>
          <a:lstStyle/>
          <a:p>
            <a:pPr marL="0" indent="0">
              <a:spcAft>
                <a:spcPts val="1200"/>
              </a:spcAft>
            </a:pPr>
            <a:r>
              <a:rPr lang="en" sz="1800" b="1" dirty="0"/>
              <a:t>Year </a:t>
            </a:r>
            <a:r>
              <a:rPr lang="en" sz="1800" b="1" dirty="0" smtClean="0"/>
              <a:t>8</a:t>
            </a:r>
            <a:endParaRPr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20"/>
        <p:cNvGrpSpPr/>
        <p:nvPr/>
      </p:nvGrpSpPr>
      <p:grpSpPr>
        <a:xfrm>
          <a:off x="0" y="0"/>
          <a:ext cx="0" cy="0"/>
          <a:chOff x="0" y="0"/>
          <a:chExt cx="0" cy="0"/>
        </a:xfrm>
      </p:grpSpPr>
      <p:sp>
        <p:nvSpPr>
          <p:cNvPr id="10321" name="Google Shape;10321;p47"/>
          <p:cNvSpPr/>
          <p:nvPr/>
        </p:nvSpPr>
        <p:spPr>
          <a:xfrm>
            <a:off x="198120" y="525780"/>
            <a:ext cx="6507480" cy="4488180"/>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med" len="med"/>
            <a:tailEnd type="none" w="med" len="med"/>
          </a:ln>
        </p:spPr>
      </p:sp>
      <p:sp>
        <p:nvSpPr>
          <p:cNvPr id="10396" name="Google Shape;10396;p47"/>
          <p:cNvSpPr txBox="1">
            <a:spLocks noGrp="1"/>
          </p:cNvSpPr>
          <p:nvPr>
            <p:ph type="title"/>
          </p:nvPr>
        </p:nvSpPr>
        <p:spPr>
          <a:xfrm>
            <a:off x="556534" y="82371"/>
            <a:ext cx="5778000" cy="358200"/>
          </a:xfrm>
          <a:prstGeom prst="rect">
            <a:avLst/>
          </a:prstGeom>
        </p:spPr>
        <p:txBody>
          <a:bodyPr spcFirstLastPara="1" wrap="square" lIns="68569" tIns="68569" rIns="68569" bIns="68569" anchor="t" anchorCtr="0">
            <a:noAutofit/>
          </a:bodyPr>
          <a:lstStyle/>
          <a:p>
            <a:pPr algn="ctr"/>
            <a:r>
              <a:rPr lang="en" dirty="0" smtClean="0">
                <a:solidFill>
                  <a:schemeClr val="dk1"/>
                </a:solidFill>
              </a:rPr>
              <a:t>Questions</a:t>
            </a:r>
            <a:endParaRPr dirty="0">
              <a:solidFill>
                <a:schemeClr val="dk1"/>
              </a:solidFill>
            </a:endParaRPr>
          </a:p>
        </p:txBody>
      </p:sp>
      <p:sp>
        <p:nvSpPr>
          <p:cNvPr id="10397" name="Google Shape;10397;p47"/>
          <p:cNvSpPr txBox="1">
            <a:spLocks noGrp="1"/>
          </p:cNvSpPr>
          <p:nvPr>
            <p:ph type="subTitle" idx="1"/>
          </p:nvPr>
        </p:nvSpPr>
        <p:spPr>
          <a:xfrm>
            <a:off x="336574" y="815340"/>
            <a:ext cx="6217920" cy="2046180"/>
          </a:xfrm>
          <a:prstGeom prst="rect">
            <a:avLst/>
          </a:prstGeom>
        </p:spPr>
        <p:txBody>
          <a:bodyPr spcFirstLastPara="1" wrap="square" lIns="68569" tIns="68569" rIns="68569" bIns="68569" anchor="t" anchorCtr="0">
            <a:noAutofit/>
          </a:bodyPr>
          <a:lstStyle/>
          <a:p>
            <a:pPr marL="469900" lvl="0" indent="-342900">
              <a:lnSpc>
                <a:spcPts val="2100"/>
              </a:lnSpc>
              <a:buFont typeface="+mj-lt"/>
              <a:buAutoNum type="arabicPeriod"/>
            </a:pPr>
            <a:r>
              <a:rPr lang="en-AU" sz="1400" b="1" dirty="0"/>
              <a:t>What words in the text reveal that Martin Luther King was an African American and spoke differently to other Americans?</a:t>
            </a:r>
          </a:p>
          <a:p>
            <a:pPr marL="469900" lvl="0" indent="-342900">
              <a:lnSpc>
                <a:spcPts val="2100"/>
              </a:lnSpc>
              <a:buFont typeface="+mj-lt"/>
              <a:buAutoNum type="arabicPeriod"/>
            </a:pPr>
            <a:r>
              <a:rPr lang="en-AU" sz="1400" b="1" dirty="0"/>
              <a:t>Martin Luther King begins with “250,000 people gathered on the Washington Mall to listen to one of the greatest orators and leaders in American history.” Explain why the authors of this graphic novel chose to start their text here? Consider: reader positioning and reader engagement</a:t>
            </a:r>
          </a:p>
          <a:p>
            <a:pPr marL="469900" lvl="0" indent="-342900">
              <a:lnSpc>
                <a:spcPts val="2100"/>
              </a:lnSpc>
              <a:buFont typeface="+mj-lt"/>
              <a:buAutoNum type="arabicPeriod"/>
            </a:pPr>
            <a:r>
              <a:rPr lang="en-AU" sz="1400" b="1" dirty="0"/>
              <a:t>Examine the use of colour on pages 7 and 8. Why are the colours brighter at the top of page 7 and duller on page 8? Explain how colour is used to reflect the content of the speech bubbles and/or the captions.</a:t>
            </a:r>
          </a:p>
          <a:p>
            <a:pPr marL="469900" lvl="0" indent="-342900">
              <a:lnSpc>
                <a:spcPts val="2100"/>
              </a:lnSpc>
              <a:buFont typeface="+mj-lt"/>
              <a:buAutoNum type="arabicPeriod"/>
            </a:pPr>
            <a:r>
              <a:rPr lang="en-AU" sz="1400" b="1" dirty="0"/>
              <a:t>Identify the ideas and viewpoints expressed on page 7-8. </a:t>
            </a:r>
          </a:p>
          <a:p>
            <a:pPr marL="469900" lvl="0" indent="-342900">
              <a:lnSpc>
                <a:spcPts val="2100"/>
              </a:lnSpc>
              <a:buFont typeface="+mj-lt"/>
              <a:buAutoNum type="arabicPeriod"/>
            </a:pPr>
            <a:r>
              <a:rPr lang="en-AU" sz="1400" b="1" dirty="0"/>
              <a:t>Consider the events in America’s past and the events in Australia’s past. Are there any parallels?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98"/>
        <p:cNvGrpSpPr/>
        <p:nvPr/>
      </p:nvGrpSpPr>
      <p:grpSpPr>
        <a:xfrm>
          <a:off x="0" y="0"/>
          <a:ext cx="0" cy="0"/>
          <a:chOff x="0" y="0"/>
          <a:chExt cx="0" cy="0"/>
        </a:xfrm>
      </p:grpSpPr>
      <p:sp>
        <p:nvSpPr>
          <p:cNvPr id="10599" name="Google Shape;10599;p56"/>
          <p:cNvSpPr/>
          <p:nvPr/>
        </p:nvSpPr>
        <p:spPr>
          <a:xfrm>
            <a:off x="1479367" y="2004787"/>
            <a:ext cx="3899273" cy="1133939"/>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sp>
      <p:sp>
        <p:nvSpPr>
          <p:cNvPr id="10600" name="Google Shape;10600;p56"/>
          <p:cNvSpPr txBox="1">
            <a:spLocks noGrp="1"/>
          </p:cNvSpPr>
          <p:nvPr>
            <p:ph type="title"/>
          </p:nvPr>
        </p:nvSpPr>
        <p:spPr>
          <a:xfrm>
            <a:off x="1702238" y="2199600"/>
            <a:ext cx="3453525" cy="744300"/>
          </a:xfrm>
          <a:prstGeom prst="rect">
            <a:avLst/>
          </a:prstGeom>
        </p:spPr>
        <p:txBody>
          <a:bodyPr spcFirstLastPara="1" wrap="square" lIns="68569" tIns="68569" rIns="68569" bIns="68569" anchor="ctr" anchorCtr="0">
            <a:noAutofit/>
          </a:bodyPr>
          <a:lstStyle/>
          <a:p>
            <a:r>
              <a:rPr lang="en" dirty="0">
                <a:solidFill>
                  <a:schemeClr val="dk1"/>
                </a:solidFill>
              </a:rPr>
              <a:t>A PICTURE IS WORTH A THOUSAND WORDS</a:t>
            </a:r>
            <a:endParaRPr dirty="0">
              <a:solidFill>
                <a:schemeClr val="dk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16"/>
        <p:cNvGrpSpPr/>
        <p:nvPr/>
      </p:nvGrpSpPr>
      <p:grpSpPr>
        <a:xfrm>
          <a:off x="0" y="0"/>
          <a:ext cx="0" cy="0"/>
          <a:chOff x="0" y="0"/>
          <a:chExt cx="0" cy="0"/>
        </a:xfrm>
      </p:grpSpPr>
      <p:sp>
        <p:nvSpPr>
          <p:cNvPr id="10217" name="Google Shape;10217;p43"/>
          <p:cNvSpPr/>
          <p:nvPr/>
        </p:nvSpPr>
        <p:spPr>
          <a:xfrm>
            <a:off x="312938" y="1270861"/>
            <a:ext cx="6110756" cy="3479370"/>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sp>
      <p:sp>
        <p:nvSpPr>
          <p:cNvPr id="10218" name="Google Shape;10218;p43"/>
          <p:cNvSpPr txBox="1">
            <a:spLocks noGrp="1"/>
          </p:cNvSpPr>
          <p:nvPr>
            <p:ph type="title"/>
          </p:nvPr>
        </p:nvSpPr>
        <p:spPr>
          <a:xfrm>
            <a:off x="1185477" y="335016"/>
            <a:ext cx="4365675" cy="358200"/>
          </a:xfrm>
          <a:prstGeom prst="rect">
            <a:avLst/>
          </a:prstGeom>
        </p:spPr>
        <p:txBody>
          <a:bodyPr spcFirstLastPara="1" wrap="square" lIns="68569" tIns="68569" rIns="68569" bIns="68569" anchor="t" anchorCtr="0">
            <a:noAutofit/>
          </a:bodyPr>
          <a:lstStyle/>
          <a:p>
            <a:r>
              <a:rPr lang="en" dirty="0" smtClean="0">
                <a:solidFill>
                  <a:schemeClr val="dk1"/>
                </a:solidFill>
              </a:rPr>
              <a:t>What are graphic novels?</a:t>
            </a:r>
            <a:endParaRPr dirty="0">
              <a:solidFill>
                <a:schemeClr val="dk1"/>
              </a:solidFill>
            </a:endParaRPr>
          </a:p>
        </p:txBody>
      </p:sp>
      <p:sp>
        <p:nvSpPr>
          <p:cNvPr id="2" name="Subtitle 1"/>
          <p:cNvSpPr>
            <a:spLocks noGrp="1"/>
          </p:cNvSpPr>
          <p:nvPr>
            <p:ph type="subTitle" idx="6"/>
          </p:nvPr>
        </p:nvSpPr>
        <p:spPr>
          <a:xfrm>
            <a:off x="572088" y="1467244"/>
            <a:ext cx="5592452" cy="447525"/>
          </a:xfrm>
        </p:spPr>
        <p:txBody>
          <a:bodyPr/>
          <a:lstStyle/>
          <a:p>
            <a:r>
              <a:rPr lang="en-AU" sz="1350" b="1" dirty="0">
                <a:solidFill>
                  <a:srgbClr val="FF0000"/>
                </a:solidFill>
              </a:rPr>
              <a:t>Graphic novels are books written and illustrated in the style of a comic book. </a:t>
            </a:r>
          </a:p>
          <a:p>
            <a:endParaRPr lang="en-AU" dirty="0"/>
          </a:p>
          <a:p>
            <a:r>
              <a:rPr lang="en-AU" dirty="0" smtClean="0"/>
              <a:t>To </a:t>
            </a:r>
            <a:r>
              <a:rPr lang="en-AU" dirty="0"/>
              <a:t>be considered a graphic novel, rather than a picture book or illustrated novel, </a:t>
            </a:r>
            <a:r>
              <a:rPr lang="en-AU" b="1" dirty="0">
                <a:solidFill>
                  <a:srgbClr val="FF0000"/>
                </a:solidFill>
              </a:rPr>
              <a:t>the story is told using a combination of words and pictures in a sequence across the page. </a:t>
            </a:r>
            <a:endParaRPr lang="en-AU" b="1" dirty="0" smtClean="0">
              <a:solidFill>
                <a:srgbClr val="FF0000"/>
              </a:solidFill>
            </a:endParaRPr>
          </a:p>
          <a:p>
            <a:endParaRPr lang="en-AU" dirty="0"/>
          </a:p>
          <a:p>
            <a:r>
              <a:rPr lang="en-AU" dirty="0" smtClean="0"/>
              <a:t>Graphic </a:t>
            </a:r>
            <a:r>
              <a:rPr lang="en-AU" dirty="0"/>
              <a:t>novels can be any genre, and tell any kind of story, just like their prose counterparts. The format is what makes the story a graphic novel, and usually includes text, images, word balloons, sound effects, and panels.</a:t>
            </a:r>
          </a:p>
          <a:p>
            <a:endParaRPr lang="en-AU"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240"/>
        <p:cNvGrpSpPr/>
        <p:nvPr/>
      </p:nvGrpSpPr>
      <p:grpSpPr>
        <a:xfrm>
          <a:off x="0" y="0"/>
          <a:ext cx="0" cy="0"/>
          <a:chOff x="0" y="0"/>
          <a:chExt cx="0" cy="0"/>
        </a:xfrm>
      </p:grpSpPr>
      <p:grpSp>
        <p:nvGrpSpPr>
          <p:cNvPr id="10241" name="Google Shape;10241;p44"/>
          <p:cNvGrpSpPr/>
          <p:nvPr/>
        </p:nvGrpSpPr>
        <p:grpSpPr>
          <a:xfrm>
            <a:off x="-226011" y="506195"/>
            <a:ext cx="7216808" cy="4166791"/>
            <a:chOff x="-200026" y="-123825"/>
            <a:chExt cx="9419883" cy="5438787"/>
          </a:xfrm>
        </p:grpSpPr>
        <p:grpSp>
          <p:nvGrpSpPr>
            <p:cNvPr id="10242" name="Google Shape;10242;p44"/>
            <p:cNvGrpSpPr/>
            <p:nvPr/>
          </p:nvGrpSpPr>
          <p:grpSpPr>
            <a:xfrm>
              <a:off x="-200026" y="-123825"/>
              <a:ext cx="9419883" cy="5438787"/>
              <a:chOff x="-239051" y="-123825"/>
              <a:chExt cx="9419883" cy="5438787"/>
            </a:xfrm>
          </p:grpSpPr>
          <p:sp>
            <p:nvSpPr>
              <p:cNvPr id="10243" name="Google Shape;10243;p44"/>
              <p:cNvSpPr/>
              <p:nvPr/>
            </p:nvSpPr>
            <p:spPr>
              <a:xfrm>
                <a:off x="8483162" y="419383"/>
                <a:ext cx="321683" cy="310933"/>
              </a:xfrm>
              <a:custGeom>
                <a:avLst/>
                <a:gdLst/>
                <a:ahLst/>
                <a:cxnLst/>
                <a:rect l="l" t="t" r="r" b="b"/>
                <a:pathLst>
                  <a:path w="3561" h="3442" extrusionOk="0">
                    <a:moveTo>
                      <a:pt x="2787" y="1"/>
                    </a:moveTo>
                    <a:lnTo>
                      <a:pt x="1715" y="632"/>
                    </a:lnTo>
                    <a:lnTo>
                      <a:pt x="596" y="108"/>
                    </a:lnTo>
                    <a:lnTo>
                      <a:pt x="846" y="1323"/>
                    </a:lnTo>
                    <a:lnTo>
                      <a:pt x="1" y="2227"/>
                    </a:lnTo>
                    <a:lnTo>
                      <a:pt x="1239" y="2358"/>
                    </a:lnTo>
                    <a:lnTo>
                      <a:pt x="1834" y="3442"/>
                    </a:lnTo>
                    <a:lnTo>
                      <a:pt x="2334" y="2299"/>
                    </a:lnTo>
                    <a:lnTo>
                      <a:pt x="3561" y="2073"/>
                    </a:lnTo>
                    <a:lnTo>
                      <a:pt x="2632" y="1239"/>
                    </a:lnTo>
                    <a:lnTo>
                      <a:pt x="2787"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244" name="Google Shape;10244;p44"/>
              <p:cNvSpPr/>
              <p:nvPr/>
            </p:nvSpPr>
            <p:spPr>
              <a:xfrm>
                <a:off x="7794720" y="3723653"/>
                <a:ext cx="419606" cy="402352"/>
              </a:xfrm>
              <a:custGeom>
                <a:avLst/>
                <a:gdLst/>
                <a:ahLst/>
                <a:cxnLst/>
                <a:rect l="l" t="t" r="r" b="b"/>
                <a:pathLst>
                  <a:path w="4645" h="4454" extrusionOk="0">
                    <a:moveTo>
                      <a:pt x="953" y="1"/>
                    </a:moveTo>
                    <a:lnTo>
                      <a:pt x="1191" y="1608"/>
                    </a:lnTo>
                    <a:lnTo>
                      <a:pt x="1" y="2715"/>
                    </a:lnTo>
                    <a:lnTo>
                      <a:pt x="1584" y="2977"/>
                    </a:lnTo>
                    <a:lnTo>
                      <a:pt x="2287" y="4454"/>
                    </a:lnTo>
                    <a:lnTo>
                      <a:pt x="3037" y="3013"/>
                    </a:lnTo>
                    <a:lnTo>
                      <a:pt x="4644" y="2810"/>
                    </a:lnTo>
                    <a:lnTo>
                      <a:pt x="3513" y="1656"/>
                    </a:lnTo>
                    <a:lnTo>
                      <a:pt x="3823" y="60"/>
                    </a:lnTo>
                    <a:lnTo>
                      <a:pt x="2370" y="786"/>
                    </a:lnTo>
                    <a:lnTo>
                      <a:pt x="953"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245" name="Google Shape;10245;p44"/>
              <p:cNvSpPr/>
              <p:nvPr/>
            </p:nvSpPr>
            <p:spPr>
              <a:xfrm>
                <a:off x="2000975" y="87900"/>
                <a:ext cx="407682" cy="419606"/>
              </a:xfrm>
              <a:custGeom>
                <a:avLst/>
                <a:gdLst/>
                <a:ahLst/>
                <a:cxnLst/>
                <a:rect l="l" t="t" r="r" b="b"/>
                <a:pathLst>
                  <a:path w="4513" h="4645" extrusionOk="0">
                    <a:moveTo>
                      <a:pt x="2977" y="1"/>
                    </a:moveTo>
                    <a:lnTo>
                      <a:pt x="1774" y="1084"/>
                    </a:lnTo>
                    <a:lnTo>
                      <a:pt x="179" y="715"/>
                    </a:lnTo>
                    <a:lnTo>
                      <a:pt x="845" y="2192"/>
                    </a:lnTo>
                    <a:lnTo>
                      <a:pt x="0" y="3573"/>
                    </a:lnTo>
                    <a:lnTo>
                      <a:pt x="1607" y="3406"/>
                    </a:lnTo>
                    <a:lnTo>
                      <a:pt x="2667" y="4644"/>
                    </a:lnTo>
                    <a:lnTo>
                      <a:pt x="3001" y="3049"/>
                    </a:lnTo>
                    <a:lnTo>
                      <a:pt x="4513" y="2442"/>
                    </a:lnTo>
                    <a:lnTo>
                      <a:pt x="3096" y="1620"/>
                    </a:lnTo>
                    <a:lnTo>
                      <a:pt x="2977"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246" name="Google Shape;10246;p44"/>
              <p:cNvSpPr/>
              <p:nvPr/>
            </p:nvSpPr>
            <p:spPr>
              <a:xfrm>
                <a:off x="2331566" y="4670288"/>
                <a:ext cx="406688" cy="419606"/>
              </a:xfrm>
              <a:custGeom>
                <a:avLst/>
                <a:gdLst/>
                <a:ahLst/>
                <a:cxnLst/>
                <a:rect l="l" t="t" r="r" b="b"/>
                <a:pathLst>
                  <a:path w="4502" h="4645" extrusionOk="0">
                    <a:moveTo>
                      <a:pt x="2966" y="1"/>
                    </a:moveTo>
                    <a:lnTo>
                      <a:pt x="1751" y="1084"/>
                    </a:lnTo>
                    <a:lnTo>
                      <a:pt x="180" y="715"/>
                    </a:lnTo>
                    <a:lnTo>
                      <a:pt x="846" y="2203"/>
                    </a:lnTo>
                    <a:lnTo>
                      <a:pt x="1" y="3584"/>
                    </a:lnTo>
                    <a:lnTo>
                      <a:pt x="1620" y="3406"/>
                    </a:lnTo>
                    <a:lnTo>
                      <a:pt x="2680" y="4644"/>
                    </a:lnTo>
                    <a:lnTo>
                      <a:pt x="3001" y="3049"/>
                    </a:lnTo>
                    <a:lnTo>
                      <a:pt x="4501" y="2406"/>
                    </a:lnTo>
                    <a:lnTo>
                      <a:pt x="3097" y="1608"/>
                    </a:lnTo>
                    <a:lnTo>
                      <a:pt x="2966"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247" name="Google Shape;10247;p44"/>
              <p:cNvSpPr/>
              <p:nvPr/>
            </p:nvSpPr>
            <p:spPr>
              <a:xfrm>
                <a:off x="4509262" y="4734336"/>
                <a:ext cx="305513" cy="291511"/>
              </a:xfrm>
              <a:custGeom>
                <a:avLst/>
                <a:gdLst/>
                <a:ahLst/>
                <a:cxnLst/>
                <a:rect l="l" t="t" r="r" b="b"/>
                <a:pathLst>
                  <a:path w="3382" h="3227" extrusionOk="0">
                    <a:moveTo>
                      <a:pt x="1715" y="0"/>
                    </a:moveTo>
                    <a:lnTo>
                      <a:pt x="1179" y="1036"/>
                    </a:lnTo>
                    <a:lnTo>
                      <a:pt x="0" y="1191"/>
                    </a:lnTo>
                    <a:lnTo>
                      <a:pt x="834" y="2036"/>
                    </a:lnTo>
                    <a:lnTo>
                      <a:pt x="607" y="3191"/>
                    </a:lnTo>
                    <a:lnTo>
                      <a:pt x="1667" y="2667"/>
                    </a:lnTo>
                    <a:lnTo>
                      <a:pt x="2691" y="3227"/>
                    </a:lnTo>
                    <a:lnTo>
                      <a:pt x="2524" y="2072"/>
                    </a:lnTo>
                    <a:lnTo>
                      <a:pt x="3382" y="1262"/>
                    </a:lnTo>
                    <a:lnTo>
                      <a:pt x="2215" y="1072"/>
                    </a:lnTo>
                    <a:lnTo>
                      <a:pt x="1715"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248" name="Google Shape;10248;p44"/>
              <p:cNvSpPr/>
              <p:nvPr/>
            </p:nvSpPr>
            <p:spPr>
              <a:xfrm>
                <a:off x="4570024" y="4049609"/>
                <a:ext cx="184013" cy="182929"/>
              </a:xfrm>
              <a:custGeom>
                <a:avLst/>
                <a:gdLst/>
                <a:ahLst/>
                <a:cxnLst/>
                <a:rect l="l" t="t" r="r" b="b"/>
                <a:pathLst>
                  <a:path w="2037" h="2025" extrusionOk="0">
                    <a:moveTo>
                      <a:pt x="1501" y="1"/>
                    </a:moveTo>
                    <a:lnTo>
                      <a:pt x="906" y="406"/>
                    </a:lnTo>
                    <a:lnTo>
                      <a:pt x="239" y="144"/>
                    </a:lnTo>
                    <a:lnTo>
                      <a:pt x="441" y="846"/>
                    </a:lnTo>
                    <a:lnTo>
                      <a:pt x="1" y="1394"/>
                    </a:lnTo>
                    <a:lnTo>
                      <a:pt x="715" y="1418"/>
                    </a:lnTo>
                    <a:lnTo>
                      <a:pt x="1108" y="2025"/>
                    </a:lnTo>
                    <a:lnTo>
                      <a:pt x="1358" y="1334"/>
                    </a:lnTo>
                    <a:lnTo>
                      <a:pt x="2037" y="1144"/>
                    </a:lnTo>
                    <a:lnTo>
                      <a:pt x="1477" y="715"/>
                    </a:lnTo>
                    <a:lnTo>
                      <a:pt x="1501" y="1"/>
                    </a:lnTo>
                    <a:close/>
                  </a:path>
                </a:pathLst>
              </a:custGeom>
              <a:solidFill>
                <a:srgbClr val="F6F61A"/>
              </a:solidFill>
              <a:ln w="19050" cap="flat" cmpd="sng">
                <a:solidFill>
                  <a:srgbClr val="16213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249" name="Google Shape;10249;p44"/>
              <p:cNvSpPr/>
              <p:nvPr/>
            </p:nvSpPr>
            <p:spPr>
              <a:xfrm>
                <a:off x="6356114" y="211243"/>
                <a:ext cx="380852" cy="363598"/>
              </a:xfrm>
              <a:custGeom>
                <a:avLst/>
                <a:gdLst/>
                <a:ahLst/>
                <a:cxnLst/>
                <a:rect l="l" t="t" r="r" b="b"/>
                <a:pathLst>
                  <a:path w="4216" h="4025" extrusionOk="0">
                    <a:moveTo>
                      <a:pt x="2084" y="0"/>
                    </a:moveTo>
                    <a:lnTo>
                      <a:pt x="1441" y="1322"/>
                    </a:lnTo>
                    <a:lnTo>
                      <a:pt x="1" y="1560"/>
                    </a:lnTo>
                    <a:lnTo>
                      <a:pt x="1060" y="2572"/>
                    </a:lnTo>
                    <a:lnTo>
                      <a:pt x="834" y="4024"/>
                    </a:lnTo>
                    <a:lnTo>
                      <a:pt x="2132" y="3322"/>
                    </a:lnTo>
                    <a:lnTo>
                      <a:pt x="3442" y="3989"/>
                    </a:lnTo>
                    <a:lnTo>
                      <a:pt x="3168" y="2548"/>
                    </a:lnTo>
                    <a:lnTo>
                      <a:pt x="4216" y="1500"/>
                    </a:lnTo>
                    <a:lnTo>
                      <a:pt x="2751" y="1310"/>
                    </a:lnTo>
                    <a:lnTo>
                      <a:pt x="2084"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nvGrpSpPr>
              <p:cNvPr id="10250" name="Google Shape;10250;p44"/>
              <p:cNvGrpSpPr/>
              <p:nvPr/>
            </p:nvGrpSpPr>
            <p:grpSpPr>
              <a:xfrm>
                <a:off x="-239051" y="-123825"/>
                <a:ext cx="9419883" cy="5438787"/>
                <a:chOff x="-239051" y="-123825"/>
                <a:chExt cx="9419883" cy="5438787"/>
              </a:xfrm>
            </p:grpSpPr>
            <p:sp>
              <p:nvSpPr>
                <p:cNvPr id="10251" name="Google Shape;10251;p44"/>
                <p:cNvSpPr/>
                <p:nvPr/>
              </p:nvSpPr>
              <p:spPr>
                <a:xfrm>
                  <a:off x="5309500" y="3031099"/>
                  <a:ext cx="3300182" cy="2283863"/>
                </a:xfrm>
                <a:custGeom>
                  <a:avLst/>
                  <a:gdLst/>
                  <a:ahLst/>
                  <a:cxnLst/>
                  <a:rect l="l" t="t" r="r" b="b"/>
                  <a:pathLst>
                    <a:path w="28385" h="18871" extrusionOk="0">
                      <a:moveTo>
                        <a:pt x="0" y="1"/>
                      </a:moveTo>
                      <a:lnTo>
                        <a:pt x="27480" y="18765"/>
                      </a:lnTo>
                      <a:cubicBezTo>
                        <a:pt x="27480" y="18789"/>
                        <a:pt x="27492" y="18789"/>
                        <a:pt x="27492" y="18789"/>
                      </a:cubicBezTo>
                      <a:cubicBezTo>
                        <a:pt x="27576" y="18844"/>
                        <a:pt x="27673" y="18870"/>
                        <a:pt x="27769" y="18870"/>
                      </a:cubicBezTo>
                      <a:cubicBezTo>
                        <a:pt x="27944" y="18870"/>
                        <a:pt x="28118" y="18783"/>
                        <a:pt x="28218" y="18622"/>
                      </a:cubicBezTo>
                      <a:cubicBezTo>
                        <a:pt x="28385" y="18384"/>
                        <a:pt x="28313" y="18051"/>
                        <a:pt x="28063" y="17896"/>
                      </a:cubicBezTo>
                      <a:lnTo>
                        <a:pt x="0"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52" name="Google Shape;10252;p44"/>
                <p:cNvSpPr/>
                <p:nvPr/>
              </p:nvSpPr>
              <p:spPr>
                <a:xfrm>
                  <a:off x="6274627" y="-123824"/>
                  <a:ext cx="2530211" cy="1568265"/>
                </a:xfrm>
                <a:custGeom>
                  <a:avLst/>
                  <a:gdLst/>
                  <a:ahLst/>
                  <a:cxnLst/>
                  <a:rect l="l" t="t" r="r" b="b"/>
                  <a:pathLst>
                    <a:path w="19753" h="12907" extrusionOk="0">
                      <a:moveTo>
                        <a:pt x="19153" y="1"/>
                      </a:moveTo>
                      <a:cubicBezTo>
                        <a:pt x="19046" y="1"/>
                        <a:pt x="18939" y="31"/>
                        <a:pt x="18848" y="95"/>
                      </a:cubicBezTo>
                      <a:lnTo>
                        <a:pt x="0" y="12906"/>
                      </a:lnTo>
                      <a:lnTo>
                        <a:pt x="19443" y="988"/>
                      </a:lnTo>
                      <a:lnTo>
                        <a:pt x="19455" y="965"/>
                      </a:lnTo>
                      <a:cubicBezTo>
                        <a:pt x="19693" y="798"/>
                        <a:pt x="19753" y="464"/>
                        <a:pt x="19586" y="226"/>
                      </a:cubicBezTo>
                      <a:cubicBezTo>
                        <a:pt x="19491" y="80"/>
                        <a:pt x="19323" y="1"/>
                        <a:pt x="1915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53" name="Google Shape;10253;p44"/>
                <p:cNvSpPr/>
                <p:nvPr/>
              </p:nvSpPr>
              <p:spPr>
                <a:xfrm>
                  <a:off x="660863" y="1101753"/>
                  <a:ext cx="2545410" cy="951035"/>
                </a:xfrm>
                <a:custGeom>
                  <a:avLst/>
                  <a:gdLst/>
                  <a:ahLst/>
                  <a:cxnLst/>
                  <a:rect l="l" t="t" r="r" b="b"/>
                  <a:pathLst>
                    <a:path w="22766" h="8506" extrusionOk="0">
                      <a:moveTo>
                        <a:pt x="589" y="0"/>
                      </a:moveTo>
                      <a:cubicBezTo>
                        <a:pt x="373" y="0"/>
                        <a:pt x="160" y="143"/>
                        <a:pt x="84" y="362"/>
                      </a:cubicBezTo>
                      <a:cubicBezTo>
                        <a:pt x="1" y="636"/>
                        <a:pt x="143" y="945"/>
                        <a:pt x="429" y="1040"/>
                      </a:cubicBezTo>
                      <a:lnTo>
                        <a:pt x="22765" y="8506"/>
                      </a:lnTo>
                      <a:lnTo>
                        <a:pt x="798" y="40"/>
                      </a:lnTo>
                      <a:cubicBezTo>
                        <a:pt x="798" y="40"/>
                        <a:pt x="786" y="40"/>
                        <a:pt x="751" y="28"/>
                      </a:cubicBezTo>
                      <a:cubicBezTo>
                        <a:pt x="698" y="9"/>
                        <a:pt x="643" y="0"/>
                        <a:pt x="589"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54" name="Google Shape;10254;p44"/>
                <p:cNvSpPr/>
                <p:nvPr/>
              </p:nvSpPr>
              <p:spPr>
                <a:xfrm>
                  <a:off x="-239051" y="2838124"/>
                  <a:ext cx="3521104" cy="858581"/>
                </a:xfrm>
                <a:custGeom>
                  <a:avLst/>
                  <a:gdLst/>
                  <a:ahLst/>
                  <a:cxnLst/>
                  <a:rect l="l" t="t" r="r" b="b"/>
                  <a:pathLst>
                    <a:path w="23206" h="5548" extrusionOk="0">
                      <a:moveTo>
                        <a:pt x="23206" y="0"/>
                      </a:moveTo>
                      <a:lnTo>
                        <a:pt x="310" y="4858"/>
                      </a:lnTo>
                      <a:cubicBezTo>
                        <a:pt x="108" y="4894"/>
                        <a:pt x="1" y="5096"/>
                        <a:pt x="48" y="5275"/>
                      </a:cubicBezTo>
                      <a:cubicBezTo>
                        <a:pt x="79" y="5437"/>
                        <a:pt x="230" y="5547"/>
                        <a:pt x="391" y="5547"/>
                      </a:cubicBezTo>
                      <a:cubicBezTo>
                        <a:pt x="420" y="5547"/>
                        <a:pt x="448" y="5544"/>
                        <a:pt x="477" y="5537"/>
                      </a:cubicBezTo>
                      <a:lnTo>
                        <a:pt x="23206"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55" name="Google Shape;10255;p44"/>
                <p:cNvSpPr/>
                <p:nvPr/>
              </p:nvSpPr>
              <p:spPr>
                <a:xfrm>
                  <a:off x="683448" y="3351995"/>
                  <a:ext cx="963892" cy="293495"/>
                </a:xfrm>
                <a:custGeom>
                  <a:avLst/>
                  <a:gdLst/>
                  <a:ahLst/>
                  <a:cxnLst/>
                  <a:rect l="l" t="t" r="r" b="b"/>
                  <a:pathLst>
                    <a:path w="8621" h="2625" extrusionOk="0">
                      <a:moveTo>
                        <a:pt x="8621" y="0"/>
                      </a:moveTo>
                      <a:lnTo>
                        <a:pt x="334" y="1929"/>
                      </a:lnTo>
                      <a:cubicBezTo>
                        <a:pt x="322" y="1929"/>
                        <a:pt x="322" y="1941"/>
                        <a:pt x="287" y="1941"/>
                      </a:cubicBezTo>
                      <a:cubicBezTo>
                        <a:pt x="108" y="2000"/>
                        <a:pt x="1" y="2203"/>
                        <a:pt x="60" y="2381"/>
                      </a:cubicBezTo>
                      <a:cubicBezTo>
                        <a:pt x="109" y="2526"/>
                        <a:pt x="251" y="2624"/>
                        <a:pt x="405" y="2624"/>
                      </a:cubicBezTo>
                      <a:cubicBezTo>
                        <a:pt x="441" y="2624"/>
                        <a:pt x="477" y="2619"/>
                        <a:pt x="513" y="2608"/>
                      </a:cubicBezTo>
                      <a:lnTo>
                        <a:pt x="8621"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56" name="Google Shape;10256;p44"/>
                <p:cNvSpPr/>
                <p:nvPr/>
              </p:nvSpPr>
              <p:spPr>
                <a:xfrm>
                  <a:off x="-172372" y="1737375"/>
                  <a:ext cx="3216203" cy="501803"/>
                </a:xfrm>
                <a:custGeom>
                  <a:avLst/>
                  <a:gdLst/>
                  <a:ahLst/>
                  <a:cxnLst/>
                  <a:rect l="l" t="t" r="r" b="b"/>
                  <a:pathLst>
                    <a:path w="21075" h="4488" extrusionOk="0">
                      <a:moveTo>
                        <a:pt x="377" y="1"/>
                      </a:moveTo>
                      <a:cubicBezTo>
                        <a:pt x="204" y="1"/>
                        <a:pt x="69" y="119"/>
                        <a:pt x="48" y="273"/>
                      </a:cubicBezTo>
                      <a:cubicBezTo>
                        <a:pt x="1" y="475"/>
                        <a:pt x="132" y="666"/>
                        <a:pt x="322" y="689"/>
                      </a:cubicBezTo>
                      <a:lnTo>
                        <a:pt x="21075" y="4487"/>
                      </a:lnTo>
                      <a:lnTo>
                        <a:pt x="465" y="11"/>
                      </a:lnTo>
                      <a:cubicBezTo>
                        <a:pt x="435" y="4"/>
                        <a:pt x="405" y="1"/>
                        <a:pt x="377"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57" name="Google Shape;10257;p44"/>
                <p:cNvSpPr/>
                <p:nvPr/>
              </p:nvSpPr>
              <p:spPr>
                <a:xfrm>
                  <a:off x="1151600" y="3347975"/>
                  <a:ext cx="2394114" cy="1925979"/>
                </a:xfrm>
                <a:custGeom>
                  <a:avLst/>
                  <a:gdLst/>
                  <a:ahLst/>
                  <a:cxnLst/>
                  <a:rect l="l" t="t" r="r" b="b"/>
                  <a:pathLst>
                    <a:path w="20218" h="15868" extrusionOk="0">
                      <a:moveTo>
                        <a:pt x="20217" y="0"/>
                      </a:moveTo>
                      <a:lnTo>
                        <a:pt x="179" y="15217"/>
                      </a:lnTo>
                      <a:cubicBezTo>
                        <a:pt x="24" y="15359"/>
                        <a:pt x="1" y="15574"/>
                        <a:pt x="120" y="15729"/>
                      </a:cubicBezTo>
                      <a:cubicBezTo>
                        <a:pt x="193" y="15822"/>
                        <a:pt x="297" y="15867"/>
                        <a:pt x="399" y="15867"/>
                      </a:cubicBezTo>
                      <a:cubicBezTo>
                        <a:pt x="479" y="15867"/>
                        <a:pt x="557" y="15840"/>
                        <a:pt x="620" y="15788"/>
                      </a:cubicBezTo>
                      <a:lnTo>
                        <a:pt x="20217"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58" name="Google Shape;10258;p44"/>
                <p:cNvSpPr/>
                <p:nvPr/>
              </p:nvSpPr>
              <p:spPr>
                <a:xfrm>
                  <a:off x="3303325" y="3217500"/>
                  <a:ext cx="963891" cy="2052220"/>
                </a:xfrm>
                <a:custGeom>
                  <a:avLst/>
                  <a:gdLst/>
                  <a:ahLst/>
                  <a:cxnLst/>
                  <a:rect l="l" t="t" r="r" b="b"/>
                  <a:pathLst>
                    <a:path w="8192" h="17226" extrusionOk="0">
                      <a:moveTo>
                        <a:pt x="8192" y="1"/>
                      </a:moveTo>
                      <a:lnTo>
                        <a:pt x="131" y="16443"/>
                      </a:lnTo>
                      <a:cubicBezTo>
                        <a:pt x="131" y="16467"/>
                        <a:pt x="131" y="16467"/>
                        <a:pt x="119" y="16479"/>
                      </a:cubicBezTo>
                      <a:cubicBezTo>
                        <a:pt x="0" y="16753"/>
                        <a:pt x="131" y="17062"/>
                        <a:pt x="405" y="17181"/>
                      </a:cubicBezTo>
                      <a:cubicBezTo>
                        <a:pt x="471" y="17211"/>
                        <a:pt x="540" y="17225"/>
                        <a:pt x="610" y="17225"/>
                      </a:cubicBezTo>
                      <a:cubicBezTo>
                        <a:pt x="816" y="17225"/>
                        <a:pt x="1018" y="17100"/>
                        <a:pt x="1107" y="16896"/>
                      </a:cubicBezTo>
                      <a:lnTo>
                        <a:pt x="8192"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59" name="Google Shape;10259;p44"/>
                <p:cNvSpPr/>
                <p:nvPr/>
              </p:nvSpPr>
              <p:spPr>
                <a:xfrm>
                  <a:off x="7878717" y="639652"/>
                  <a:ext cx="584418" cy="305570"/>
                </a:xfrm>
                <a:custGeom>
                  <a:avLst/>
                  <a:gdLst/>
                  <a:ahLst/>
                  <a:cxnLst/>
                  <a:rect l="l" t="t" r="r" b="b"/>
                  <a:pathLst>
                    <a:path w="5227" h="2733" extrusionOk="0">
                      <a:moveTo>
                        <a:pt x="4814" y="0"/>
                      </a:moveTo>
                      <a:cubicBezTo>
                        <a:pt x="4751" y="0"/>
                        <a:pt x="4688" y="18"/>
                        <a:pt x="4632" y="54"/>
                      </a:cubicBezTo>
                      <a:lnTo>
                        <a:pt x="0" y="2733"/>
                      </a:lnTo>
                      <a:lnTo>
                        <a:pt x="4941" y="685"/>
                      </a:lnTo>
                      <a:cubicBezTo>
                        <a:pt x="4965" y="685"/>
                        <a:pt x="4977" y="685"/>
                        <a:pt x="4989" y="673"/>
                      </a:cubicBezTo>
                      <a:cubicBezTo>
                        <a:pt x="5168" y="566"/>
                        <a:pt x="5227" y="351"/>
                        <a:pt x="5120" y="185"/>
                      </a:cubicBezTo>
                      <a:cubicBezTo>
                        <a:pt x="5057" y="66"/>
                        <a:pt x="4936" y="0"/>
                        <a:pt x="4814"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60" name="Google Shape;10260;p44"/>
                <p:cNvSpPr/>
                <p:nvPr/>
              </p:nvSpPr>
              <p:spPr>
                <a:xfrm>
                  <a:off x="5100399" y="-123825"/>
                  <a:ext cx="915921" cy="1703993"/>
                </a:xfrm>
                <a:custGeom>
                  <a:avLst/>
                  <a:gdLst/>
                  <a:ahLst/>
                  <a:cxnLst/>
                  <a:rect l="l" t="t" r="r" b="b"/>
                  <a:pathLst>
                    <a:path w="7681" h="13960" extrusionOk="0">
                      <a:moveTo>
                        <a:pt x="7278" y="0"/>
                      </a:moveTo>
                      <a:cubicBezTo>
                        <a:pt x="7143" y="0"/>
                        <a:pt x="7014" y="67"/>
                        <a:pt x="6954" y="196"/>
                      </a:cubicBezTo>
                      <a:lnTo>
                        <a:pt x="1" y="13960"/>
                      </a:lnTo>
                      <a:lnTo>
                        <a:pt x="7573" y="542"/>
                      </a:lnTo>
                      <a:cubicBezTo>
                        <a:pt x="7680" y="363"/>
                        <a:pt x="7597" y="137"/>
                        <a:pt x="7430" y="30"/>
                      </a:cubicBezTo>
                      <a:cubicBezTo>
                        <a:pt x="7381" y="10"/>
                        <a:pt x="7329" y="0"/>
                        <a:pt x="7278"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61" name="Google Shape;10261;p44"/>
                <p:cNvSpPr/>
                <p:nvPr/>
              </p:nvSpPr>
              <p:spPr>
                <a:xfrm>
                  <a:off x="4783650" y="-85975"/>
                  <a:ext cx="709654" cy="2052242"/>
                </a:xfrm>
                <a:custGeom>
                  <a:avLst/>
                  <a:gdLst/>
                  <a:ahLst/>
                  <a:cxnLst/>
                  <a:rect l="l" t="t" r="r" b="b"/>
                  <a:pathLst>
                    <a:path w="6561" h="17586" extrusionOk="0">
                      <a:moveTo>
                        <a:pt x="5974" y="0"/>
                      </a:moveTo>
                      <a:cubicBezTo>
                        <a:pt x="5752" y="0"/>
                        <a:pt x="5542" y="138"/>
                        <a:pt x="5465" y="369"/>
                      </a:cubicBezTo>
                      <a:lnTo>
                        <a:pt x="0" y="17586"/>
                      </a:lnTo>
                      <a:lnTo>
                        <a:pt x="6465" y="727"/>
                      </a:lnTo>
                      <a:cubicBezTo>
                        <a:pt x="6477" y="715"/>
                        <a:pt x="6477" y="703"/>
                        <a:pt x="6477" y="703"/>
                      </a:cubicBezTo>
                      <a:cubicBezTo>
                        <a:pt x="6561" y="417"/>
                        <a:pt x="6418" y="119"/>
                        <a:pt x="6132" y="24"/>
                      </a:cubicBezTo>
                      <a:cubicBezTo>
                        <a:pt x="6080" y="8"/>
                        <a:pt x="6026" y="0"/>
                        <a:pt x="5974"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62" name="Google Shape;10262;p44"/>
                <p:cNvSpPr/>
                <p:nvPr/>
              </p:nvSpPr>
              <p:spPr>
                <a:xfrm>
                  <a:off x="3043825" y="-85975"/>
                  <a:ext cx="1057026" cy="1844585"/>
                </a:xfrm>
                <a:custGeom>
                  <a:avLst/>
                  <a:gdLst/>
                  <a:ahLst/>
                  <a:cxnLst/>
                  <a:rect l="l" t="t" r="r" b="b"/>
                  <a:pathLst>
                    <a:path w="9431" h="15719" extrusionOk="0">
                      <a:moveTo>
                        <a:pt x="598" y="0"/>
                      </a:moveTo>
                      <a:cubicBezTo>
                        <a:pt x="504" y="0"/>
                        <a:pt x="409" y="24"/>
                        <a:pt x="322" y="74"/>
                      </a:cubicBezTo>
                      <a:cubicBezTo>
                        <a:pt x="72" y="228"/>
                        <a:pt x="1" y="550"/>
                        <a:pt x="155" y="812"/>
                      </a:cubicBezTo>
                      <a:lnTo>
                        <a:pt x="9430" y="15718"/>
                      </a:lnTo>
                      <a:lnTo>
                        <a:pt x="1060" y="264"/>
                      </a:lnTo>
                      <a:cubicBezTo>
                        <a:pt x="1060" y="252"/>
                        <a:pt x="1060" y="252"/>
                        <a:pt x="1048" y="240"/>
                      </a:cubicBezTo>
                      <a:cubicBezTo>
                        <a:pt x="947" y="85"/>
                        <a:pt x="775" y="0"/>
                        <a:pt x="598"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63" name="Google Shape;10263;p44"/>
                <p:cNvSpPr/>
                <p:nvPr/>
              </p:nvSpPr>
              <p:spPr>
                <a:xfrm>
                  <a:off x="5711453" y="870200"/>
                  <a:ext cx="3469367" cy="1189296"/>
                </a:xfrm>
                <a:custGeom>
                  <a:avLst/>
                  <a:gdLst/>
                  <a:ahLst/>
                  <a:cxnLst/>
                  <a:rect l="l" t="t" r="r" b="b"/>
                  <a:pathLst>
                    <a:path w="24588" h="10637" extrusionOk="0">
                      <a:moveTo>
                        <a:pt x="24170" y="0"/>
                      </a:moveTo>
                      <a:cubicBezTo>
                        <a:pt x="24122" y="0"/>
                        <a:pt x="24074" y="9"/>
                        <a:pt x="24028" y="28"/>
                      </a:cubicBezTo>
                      <a:lnTo>
                        <a:pt x="1" y="10636"/>
                      </a:lnTo>
                      <a:lnTo>
                        <a:pt x="24313" y="683"/>
                      </a:lnTo>
                      <a:cubicBezTo>
                        <a:pt x="24492" y="587"/>
                        <a:pt x="24587" y="385"/>
                        <a:pt x="24492" y="206"/>
                      </a:cubicBezTo>
                      <a:cubicBezTo>
                        <a:pt x="24439" y="74"/>
                        <a:pt x="24307" y="0"/>
                        <a:pt x="24170"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64" name="Google Shape;10264;p44"/>
                <p:cNvSpPr/>
                <p:nvPr/>
              </p:nvSpPr>
              <p:spPr>
                <a:xfrm>
                  <a:off x="5261525" y="-85975"/>
                  <a:ext cx="2952817" cy="2158777"/>
                </a:xfrm>
                <a:custGeom>
                  <a:avLst/>
                  <a:gdLst/>
                  <a:ahLst/>
                  <a:cxnLst/>
                  <a:rect l="l" t="t" r="r" b="b"/>
                  <a:pathLst>
                    <a:path w="26659" h="18355" extrusionOk="0">
                      <a:moveTo>
                        <a:pt x="26247" y="0"/>
                      </a:moveTo>
                      <a:cubicBezTo>
                        <a:pt x="26178" y="0"/>
                        <a:pt x="26110" y="21"/>
                        <a:pt x="26051" y="66"/>
                      </a:cubicBezTo>
                      <a:lnTo>
                        <a:pt x="1" y="18354"/>
                      </a:lnTo>
                      <a:lnTo>
                        <a:pt x="26444" y="662"/>
                      </a:lnTo>
                      <a:cubicBezTo>
                        <a:pt x="26611" y="543"/>
                        <a:pt x="26659" y="316"/>
                        <a:pt x="26540" y="162"/>
                      </a:cubicBezTo>
                      <a:cubicBezTo>
                        <a:pt x="26473" y="58"/>
                        <a:pt x="26360" y="0"/>
                        <a:pt x="26247"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65" name="Google Shape;10265;p44"/>
                <p:cNvSpPr/>
                <p:nvPr/>
              </p:nvSpPr>
              <p:spPr>
                <a:xfrm>
                  <a:off x="2738249" y="-56350"/>
                  <a:ext cx="872651" cy="1189301"/>
                </a:xfrm>
                <a:custGeom>
                  <a:avLst/>
                  <a:gdLst/>
                  <a:ahLst/>
                  <a:cxnLst/>
                  <a:rect l="l" t="t" r="r" b="b"/>
                  <a:pathLst>
                    <a:path w="6978" h="9939" extrusionOk="0">
                      <a:moveTo>
                        <a:pt x="402" y="1"/>
                      </a:moveTo>
                      <a:cubicBezTo>
                        <a:pt x="330" y="1"/>
                        <a:pt x="256" y="22"/>
                        <a:pt x="191" y="68"/>
                      </a:cubicBezTo>
                      <a:cubicBezTo>
                        <a:pt x="48" y="175"/>
                        <a:pt x="1" y="402"/>
                        <a:pt x="120" y="556"/>
                      </a:cubicBezTo>
                      <a:lnTo>
                        <a:pt x="6978" y="9938"/>
                      </a:lnTo>
                      <a:lnTo>
                        <a:pt x="703" y="163"/>
                      </a:lnTo>
                      <a:cubicBezTo>
                        <a:pt x="703" y="140"/>
                        <a:pt x="703" y="140"/>
                        <a:pt x="679" y="140"/>
                      </a:cubicBezTo>
                      <a:cubicBezTo>
                        <a:pt x="621" y="52"/>
                        <a:pt x="514" y="1"/>
                        <a:pt x="402"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66" name="Google Shape;10266;p44"/>
                <p:cNvSpPr/>
                <p:nvPr/>
              </p:nvSpPr>
              <p:spPr>
                <a:xfrm>
                  <a:off x="6898947" y="3988293"/>
                  <a:ext cx="1561615" cy="979322"/>
                </a:xfrm>
                <a:custGeom>
                  <a:avLst/>
                  <a:gdLst/>
                  <a:ahLst/>
                  <a:cxnLst/>
                  <a:rect l="l" t="t" r="r" b="b"/>
                  <a:pathLst>
                    <a:path w="13967" h="8759" extrusionOk="0">
                      <a:moveTo>
                        <a:pt x="0" y="0"/>
                      </a:moveTo>
                      <a:lnTo>
                        <a:pt x="13371" y="8704"/>
                      </a:lnTo>
                      <a:cubicBezTo>
                        <a:pt x="13433" y="8741"/>
                        <a:pt x="13498" y="8758"/>
                        <a:pt x="13561" y="8758"/>
                      </a:cubicBezTo>
                      <a:cubicBezTo>
                        <a:pt x="13679" y="8758"/>
                        <a:pt x="13789" y="8698"/>
                        <a:pt x="13859" y="8597"/>
                      </a:cubicBezTo>
                      <a:cubicBezTo>
                        <a:pt x="13966" y="8418"/>
                        <a:pt x="13907" y="8216"/>
                        <a:pt x="13740" y="8108"/>
                      </a:cubicBezTo>
                      <a:lnTo>
                        <a:pt x="0"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67" name="Google Shape;10267;p44"/>
                <p:cNvSpPr/>
                <p:nvPr/>
              </p:nvSpPr>
              <p:spPr>
                <a:xfrm>
                  <a:off x="5750125" y="3931050"/>
                  <a:ext cx="1148817" cy="1342913"/>
                </a:xfrm>
                <a:custGeom>
                  <a:avLst/>
                  <a:gdLst/>
                  <a:ahLst/>
                  <a:cxnLst/>
                  <a:rect l="l" t="t" r="r" b="b"/>
                  <a:pathLst>
                    <a:path w="9359" h="10840" extrusionOk="0">
                      <a:moveTo>
                        <a:pt x="0" y="0"/>
                      </a:moveTo>
                      <a:lnTo>
                        <a:pt x="8335" y="10633"/>
                      </a:lnTo>
                      <a:cubicBezTo>
                        <a:pt x="8358" y="10644"/>
                        <a:pt x="8370" y="10644"/>
                        <a:pt x="8370" y="10680"/>
                      </a:cubicBezTo>
                      <a:cubicBezTo>
                        <a:pt x="8482" y="10786"/>
                        <a:pt x="8624" y="10840"/>
                        <a:pt x="8765" y="10840"/>
                      </a:cubicBezTo>
                      <a:cubicBezTo>
                        <a:pt x="8895" y="10840"/>
                        <a:pt x="9024" y="10795"/>
                        <a:pt x="9132" y="10704"/>
                      </a:cubicBezTo>
                      <a:cubicBezTo>
                        <a:pt x="9335" y="10502"/>
                        <a:pt x="9358" y="10168"/>
                        <a:pt x="9156" y="9942"/>
                      </a:cubicBezTo>
                      <a:lnTo>
                        <a:pt x="0"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68" name="Google Shape;10268;p44"/>
                <p:cNvSpPr/>
                <p:nvPr/>
              </p:nvSpPr>
              <p:spPr>
                <a:xfrm>
                  <a:off x="3171504" y="4479464"/>
                  <a:ext cx="360915" cy="632495"/>
                </a:xfrm>
                <a:custGeom>
                  <a:avLst/>
                  <a:gdLst/>
                  <a:ahLst/>
                  <a:cxnLst/>
                  <a:rect l="l" t="t" r="r" b="b"/>
                  <a:pathLst>
                    <a:path w="3228" h="5657" extrusionOk="0">
                      <a:moveTo>
                        <a:pt x="3227" y="1"/>
                      </a:moveTo>
                      <a:lnTo>
                        <a:pt x="96" y="5251"/>
                      </a:lnTo>
                      <a:cubicBezTo>
                        <a:pt x="96" y="5263"/>
                        <a:pt x="72" y="5263"/>
                        <a:pt x="72" y="5263"/>
                      </a:cubicBezTo>
                      <a:cubicBezTo>
                        <a:pt x="1" y="5394"/>
                        <a:pt x="60" y="5561"/>
                        <a:pt x="191" y="5620"/>
                      </a:cubicBezTo>
                      <a:cubicBezTo>
                        <a:pt x="234" y="5645"/>
                        <a:pt x="277" y="5656"/>
                        <a:pt x="319" y="5656"/>
                      </a:cubicBezTo>
                      <a:cubicBezTo>
                        <a:pt x="417" y="5656"/>
                        <a:pt x="507" y="5594"/>
                        <a:pt x="548" y="5501"/>
                      </a:cubicBezTo>
                      <a:lnTo>
                        <a:pt x="3227"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69" name="Google Shape;10269;p44"/>
                <p:cNvSpPr/>
                <p:nvPr/>
              </p:nvSpPr>
              <p:spPr>
                <a:xfrm>
                  <a:off x="5517224" y="2673450"/>
                  <a:ext cx="3663608" cy="430673"/>
                </a:xfrm>
                <a:custGeom>
                  <a:avLst/>
                  <a:gdLst/>
                  <a:ahLst/>
                  <a:cxnLst/>
                  <a:rect l="l" t="t" r="r" b="b"/>
                  <a:pathLst>
                    <a:path w="26337" h="3852" extrusionOk="0">
                      <a:moveTo>
                        <a:pt x="0" y="0"/>
                      </a:moveTo>
                      <a:lnTo>
                        <a:pt x="25706" y="3846"/>
                      </a:lnTo>
                      <a:cubicBezTo>
                        <a:pt x="25706" y="3846"/>
                        <a:pt x="25711" y="3851"/>
                        <a:pt x="25718" y="3851"/>
                      </a:cubicBezTo>
                      <a:cubicBezTo>
                        <a:pt x="25722" y="3851"/>
                        <a:pt x="25726" y="3850"/>
                        <a:pt x="25730" y="3846"/>
                      </a:cubicBezTo>
                      <a:cubicBezTo>
                        <a:pt x="25745" y="3847"/>
                        <a:pt x="25760" y="3848"/>
                        <a:pt x="25775" y="3848"/>
                      </a:cubicBezTo>
                      <a:cubicBezTo>
                        <a:pt x="26043" y="3848"/>
                        <a:pt x="26279" y="3652"/>
                        <a:pt x="26313" y="3370"/>
                      </a:cubicBezTo>
                      <a:cubicBezTo>
                        <a:pt x="26337" y="3084"/>
                        <a:pt x="26135" y="2822"/>
                        <a:pt x="25837" y="2786"/>
                      </a:cubicBezTo>
                      <a:lnTo>
                        <a:pt x="0"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70" name="Google Shape;10270;p44"/>
                <p:cNvSpPr/>
                <p:nvPr/>
              </p:nvSpPr>
              <p:spPr>
                <a:xfrm>
                  <a:off x="7351544" y="2766234"/>
                  <a:ext cx="1103652" cy="127908"/>
                </a:xfrm>
                <a:custGeom>
                  <a:avLst/>
                  <a:gdLst/>
                  <a:ahLst/>
                  <a:cxnLst/>
                  <a:rect l="l" t="t" r="r" b="b"/>
                  <a:pathLst>
                    <a:path w="9871" h="1144" extrusionOk="0">
                      <a:moveTo>
                        <a:pt x="0" y="0"/>
                      </a:moveTo>
                      <a:lnTo>
                        <a:pt x="9466" y="1120"/>
                      </a:lnTo>
                      <a:cubicBezTo>
                        <a:pt x="9478" y="1143"/>
                        <a:pt x="9478" y="1143"/>
                        <a:pt x="9502" y="1143"/>
                      </a:cubicBezTo>
                      <a:cubicBezTo>
                        <a:pt x="9692" y="1143"/>
                        <a:pt x="9847" y="989"/>
                        <a:pt x="9871" y="798"/>
                      </a:cubicBezTo>
                      <a:cubicBezTo>
                        <a:pt x="9871" y="596"/>
                        <a:pt x="9716" y="441"/>
                        <a:pt x="9525" y="417"/>
                      </a:cubicBezTo>
                      <a:lnTo>
                        <a:pt x="0"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71" name="Google Shape;10271;p44"/>
                <p:cNvSpPr/>
                <p:nvPr/>
              </p:nvSpPr>
              <p:spPr>
                <a:xfrm>
                  <a:off x="5008626" y="3696700"/>
                  <a:ext cx="666930" cy="1568290"/>
                </a:xfrm>
                <a:custGeom>
                  <a:avLst/>
                  <a:gdLst/>
                  <a:ahLst/>
                  <a:cxnLst/>
                  <a:rect l="l" t="t" r="r" b="b"/>
                  <a:pathLst>
                    <a:path w="5097" h="12741" extrusionOk="0">
                      <a:moveTo>
                        <a:pt x="0" y="1"/>
                      </a:moveTo>
                      <a:lnTo>
                        <a:pt x="4346" y="12502"/>
                      </a:lnTo>
                      <a:cubicBezTo>
                        <a:pt x="4346" y="12514"/>
                        <a:pt x="4346" y="12514"/>
                        <a:pt x="4358" y="12514"/>
                      </a:cubicBezTo>
                      <a:cubicBezTo>
                        <a:pt x="4413" y="12652"/>
                        <a:pt x="4554" y="12741"/>
                        <a:pt x="4697" y="12741"/>
                      </a:cubicBezTo>
                      <a:cubicBezTo>
                        <a:pt x="4739" y="12741"/>
                        <a:pt x="4782" y="12733"/>
                        <a:pt x="4822" y="12717"/>
                      </a:cubicBezTo>
                      <a:cubicBezTo>
                        <a:pt x="5001" y="12633"/>
                        <a:pt x="5096" y="12431"/>
                        <a:pt x="5013" y="12252"/>
                      </a:cubicBezTo>
                      <a:lnTo>
                        <a:pt x="0"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72" name="Google Shape;10272;p44"/>
                <p:cNvSpPr/>
                <p:nvPr/>
              </p:nvSpPr>
              <p:spPr>
                <a:xfrm>
                  <a:off x="261102" y="3469049"/>
                  <a:ext cx="2821308" cy="1774136"/>
                </a:xfrm>
                <a:custGeom>
                  <a:avLst/>
                  <a:gdLst/>
                  <a:ahLst/>
                  <a:cxnLst/>
                  <a:rect l="l" t="t" r="r" b="b"/>
                  <a:pathLst>
                    <a:path w="21432" h="13394" extrusionOk="0">
                      <a:moveTo>
                        <a:pt x="21432" y="1"/>
                      </a:moveTo>
                      <a:lnTo>
                        <a:pt x="215" y="12741"/>
                      </a:lnTo>
                      <a:cubicBezTo>
                        <a:pt x="36" y="12860"/>
                        <a:pt x="1" y="13062"/>
                        <a:pt x="96" y="13229"/>
                      </a:cubicBezTo>
                      <a:cubicBezTo>
                        <a:pt x="164" y="13335"/>
                        <a:pt x="281" y="13393"/>
                        <a:pt x="401" y="13393"/>
                      </a:cubicBezTo>
                      <a:cubicBezTo>
                        <a:pt x="468" y="13393"/>
                        <a:pt x="536" y="13375"/>
                        <a:pt x="596" y="13336"/>
                      </a:cubicBezTo>
                      <a:lnTo>
                        <a:pt x="21432"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73" name="Google Shape;10273;p44"/>
                <p:cNvSpPr/>
                <p:nvPr/>
              </p:nvSpPr>
              <p:spPr>
                <a:xfrm>
                  <a:off x="5675548" y="625676"/>
                  <a:ext cx="709642" cy="828046"/>
                </a:xfrm>
                <a:custGeom>
                  <a:avLst/>
                  <a:gdLst/>
                  <a:ahLst/>
                  <a:cxnLst/>
                  <a:rect l="l" t="t" r="r" b="b"/>
                  <a:pathLst>
                    <a:path w="6347" h="7406" extrusionOk="0">
                      <a:moveTo>
                        <a:pt x="5656" y="0"/>
                      </a:moveTo>
                      <a:lnTo>
                        <a:pt x="0" y="7406"/>
                      </a:lnTo>
                      <a:lnTo>
                        <a:pt x="6346" y="548"/>
                      </a:lnTo>
                      <a:lnTo>
                        <a:pt x="5656"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74" name="Google Shape;10274;p44"/>
                <p:cNvSpPr/>
                <p:nvPr/>
              </p:nvSpPr>
              <p:spPr>
                <a:xfrm>
                  <a:off x="6470277" y="3169525"/>
                  <a:ext cx="1252803" cy="653738"/>
                </a:xfrm>
                <a:custGeom>
                  <a:avLst/>
                  <a:gdLst/>
                  <a:ahLst/>
                  <a:cxnLst/>
                  <a:rect l="l" t="t" r="r" b="b"/>
                  <a:pathLst>
                    <a:path w="11205" h="5847" extrusionOk="0">
                      <a:moveTo>
                        <a:pt x="0" y="1"/>
                      </a:moveTo>
                      <a:lnTo>
                        <a:pt x="10716" y="5847"/>
                      </a:lnTo>
                      <a:lnTo>
                        <a:pt x="11204" y="4787"/>
                      </a:lnTo>
                      <a:lnTo>
                        <a:pt x="0"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75" name="Google Shape;10275;p44"/>
                <p:cNvSpPr/>
                <p:nvPr/>
              </p:nvSpPr>
              <p:spPr>
                <a:xfrm>
                  <a:off x="2334176" y="412682"/>
                  <a:ext cx="986589" cy="1031760"/>
                </a:xfrm>
                <a:custGeom>
                  <a:avLst/>
                  <a:gdLst/>
                  <a:ahLst/>
                  <a:cxnLst/>
                  <a:rect l="l" t="t" r="r" b="b"/>
                  <a:pathLst>
                    <a:path w="8824" h="9228" extrusionOk="0">
                      <a:moveTo>
                        <a:pt x="834" y="0"/>
                      </a:moveTo>
                      <a:lnTo>
                        <a:pt x="1" y="810"/>
                      </a:lnTo>
                      <a:lnTo>
                        <a:pt x="8823" y="9227"/>
                      </a:lnTo>
                      <a:lnTo>
                        <a:pt x="834"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76" name="Google Shape;10276;p44"/>
                <p:cNvSpPr/>
                <p:nvPr/>
              </p:nvSpPr>
              <p:spPr>
                <a:xfrm>
                  <a:off x="1213305" y="3447814"/>
                  <a:ext cx="1240840" cy="672298"/>
                </a:xfrm>
                <a:custGeom>
                  <a:avLst/>
                  <a:gdLst/>
                  <a:ahLst/>
                  <a:cxnLst/>
                  <a:rect l="l" t="t" r="r" b="b"/>
                  <a:pathLst>
                    <a:path w="11098" h="6013" extrusionOk="0">
                      <a:moveTo>
                        <a:pt x="11097" y="0"/>
                      </a:moveTo>
                      <a:lnTo>
                        <a:pt x="1" y="4965"/>
                      </a:lnTo>
                      <a:lnTo>
                        <a:pt x="525" y="6013"/>
                      </a:lnTo>
                      <a:lnTo>
                        <a:pt x="11097"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77" name="Google Shape;10277;p44"/>
                <p:cNvSpPr/>
                <p:nvPr/>
              </p:nvSpPr>
              <p:spPr>
                <a:xfrm>
                  <a:off x="2724273" y="3876485"/>
                  <a:ext cx="704275" cy="756154"/>
                </a:xfrm>
                <a:custGeom>
                  <a:avLst/>
                  <a:gdLst/>
                  <a:ahLst/>
                  <a:cxnLst/>
                  <a:rect l="l" t="t" r="r" b="b"/>
                  <a:pathLst>
                    <a:path w="6299" h="6763" extrusionOk="0">
                      <a:moveTo>
                        <a:pt x="6299" y="0"/>
                      </a:moveTo>
                      <a:lnTo>
                        <a:pt x="0" y="6191"/>
                      </a:lnTo>
                      <a:lnTo>
                        <a:pt x="619" y="6763"/>
                      </a:lnTo>
                      <a:lnTo>
                        <a:pt x="6299"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78" name="Google Shape;10278;p44"/>
                <p:cNvSpPr/>
                <p:nvPr/>
              </p:nvSpPr>
              <p:spPr>
                <a:xfrm>
                  <a:off x="4639874" y="3994889"/>
                  <a:ext cx="57357" cy="601860"/>
                </a:xfrm>
                <a:custGeom>
                  <a:avLst/>
                  <a:gdLst/>
                  <a:ahLst/>
                  <a:cxnLst/>
                  <a:rect l="l" t="t" r="r" b="b"/>
                  <a:pathLst>
                    <a:path w="513" h="5383" extrusionOk="0">
                      <a:moveTo>
                        <a:pt x="131" y="1"/>
                      </a:moveTo>
                      <a:lnTo>
                        <a:pt x="0" y="5382"/>
                      </a:lnTo>
                      <a:lnTo>
                        <a:pt x="512" y="5371"/>
                      </a:lnTo>
                      <a:lnTo>
                        <a:pt x="131"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79" name="Google Shape;10279;p44"/>
                <p:cNvSpPr/>
                <p:nvPr/>
              </p:nvSpPr>
              <p:spPr>
                <a:xfrm>
                  <a:off x="2131804" y="753472"/>
                  <a:ext cx="4737955" cy="3559727"/>
                </a:xfrm>
                <a:custGeom>
                  <a:avLst/>
                  <a:gdLst/>
                  <a:ahLst/>
                  <a:cxnLst/>
                  <a:rect l="l" t="t" r="r" b="b"/>
                  <a:pathLst>
                    <a:path w="42376" h="31838" extrusionOk="0">
                      <a:moveTo>
                        <a:pt x="18860" y="1084"/>
                      </a:moveTo>
                      <a:cubicBezTo>
                        <a:pt x="22563" y="1084"/>
                        <a:pt x="25718" y="4013"/>
                        <a:pt x="26373" y="8084"/>
                      </a:cubicBezTo>
                      <a:cubicBezTo>
                        <a:pt x="26445" y="7739"/>
                        <a:pt x="26838" y="6513"/>
                        <a:pt x="25849" y="4548"/>
                      </a:cubicBezTo>
                      <a:cubicBezTo>
                        <a:pt x="26266" y="4358"/>
                        <a:pt x="26635" y="4286"/>
                        <a:pt x="26981" y="4286"/>
                      </a:cubicBezTo>
                      <a:cubicBezTo>
                        <a:pt x="28183" y="4286"/>
                        <a:pt x="28945" y="5287"/>
                        <a:pt x="29302" y="6132"/>
                      </a:cubicBezTo>
                      <a:cubicBezTo>
                        <a:pt x="30255" y="5834"/>
                        <a:pt x="31088" y="5715"/>
                        <a:pt x="31850" y="5715"/>
                      </a:cubicBezTo>
                      <a:cubicBezTo>
                        <a:pt x="36041" y="5715"/>
                        <a:pt x="37279" y="9787"/>
                        <a:pt x="36720" y="12561"/>
                      </a:cubicBezTo>
                      <a:cubicBezTo>
                        <a:pt x="37017" y="12145"/>
                        <a:pt x="37434" y="11216"/>
                        <a:pt x="37375" y="10299"/>
                      </a:cubicBezTo>
                      <a:lnTo>
                        <a:pt x="37375" y="10299"/>
                      </a:lnTo>
                      <a:cubicBezTo>
                        <a:pt x="37922" y="10537"/>
                        <a:pt x="41328" y="11490"/>
                        <a:pt x="41185" y="15062"/>
                      </a:cubicBezTo>
                      <a:cubicBezTo>
                        <a:pt x="41042" y="18110"/>
                        <a:pt x="38922" y="19514"/>
                        <a:pt x="38089" y="19550"/>
                      </a:cubicBezTo>
                      <a:cubicBezTo>
                        <a:pt x="37803" y="18681"/>
                        <a:pt x="37327" y="18110"/>
                        <a:pt x="36934" y="17812"/>
                      </a:cubicBezTo>
                      <a:lnTo>
                        <a:pt x="36934" y="17812"/>
                      </a:lnTo>
                      <a:cubicBezTo>
                        <a:pt x="37625" y="19181"/>
                        <a:pt x="39184" y="25122"/>
                        <a:pt x="32231" y="26372"/>
                      </a:cubicBezTo>
                      <a:cubicBezTo>
                        <a:pt x="32922" y="24289"/>
                        <a:pt x="32160" y="22562"/>
                        <a:pt x="31517" y="21824"/>
                      </a:cubicBezTo>
                      <a:lnTo>
                        <a:pt x="31517" y="21824"/>
                      </a:lnTo>
                      <a:cubicBezTo>
                        <a:pt x="32517" y="25730"/>
                        <a:pt x="30195" y="30361"/>
                        <a:pt x="25611" y="30718"/>
                      </a:cubicBezTo>
                      <a:cubicBezTo>
                        <a:pt x="25266" y="30754"/>
                        <a:pt x="24945" y="30766"/>
                        <a:pt x="24635" y="30766"/>
                      </a:cubicBezTo>
                      <a:cubicBezTo>
                        <a:pt x="19075" y="30766"/>
                        <a:pt x="16360" y="26968"/>
                        <a:pt x="16682" y="24706"/>
                      </a:cubicBezTo>
                      <a:lnTo>
                        <a:pt x="16682" y="24706"/>
                      </a:lnTo>
                      <a:cubicBezTo>
                        <a:pt x="16610" y="25051"/>
                        <a:pt x="16146" y="26670"/>
                        <a:pt x="17372" y="28182"/>
                      </a:cubicBezTo>
                      <a:cubicBezTo>
                        <a:pt x="16848" y="28468"/>
                        <a:pt x="16336" y="28587"/>
                        <a:pt x="15908" y="28587"/>
                      </a:cubicBezTo>
                      <a:cubicBezTo>
                        <a:pt x="14610" y="28587"/>
                        <a:pt x="13753" y="27575"/>
                        <a:pt x="13753" y="26658"/>
                      </a:cubicBezTo>
                      <a:cubicBezTo>
                        <a:pt x="12872" y="26861"/>
                        <a:pt x="12098" y="26968"/>
                        <a:pt x="11419" y="26968"/>
                      </a:cubicBezTo>
                      <a:cubicBezTo>
                        <a:pt x="6478" y="26968"/>
                        <a:pt x="6014" y="22039"/>
                        <a:pt x="6359" y="20229"/>
                      </a:cubicBezTo>
                      <a:lnTo>
                        <a:pt x="6359" y="20229"/>
                      </a:lnTo>
                      <a:cubicBezTo>
                        <a:pt x="5859" y="21074"/>
                        <a:pt x="5823" y="21574"/>
                        <a:pt x="5954" y="22503"/>
                      </a:cubicBezTo>
                      <a:cubicBezTo>
                        <a:pt x="5478" y="22324"/>
                        <a:pt x="1096" y="21908"/>
                        <a:pt x="1096" y="16264"/>
                      </a:cubicBezTo>
                      <a:cubicBezTo>
                        <a:pt x="1096" y="12014"/>
                        <a:pt x="4549" y="10775"/>
                        <a:pt x="7049" y="10775"/>
                      </a:cubicBezTo>
                      <a:cubicBezTo>
                        <a:pt x="7811" y="10775"/>
                        <a:pt x="8466" y="10882"/>
                        <a:pt x="8931" y="11061"/>
                      </a:cubicBezTo>
                      <a:cubicBezTo>
                        <a:pt x="8478" y="10418"/>
                        <a:pt x="7669" y="10120"/>
                        <a:pt x="6609" y="10120"/>
                      </a:cubicBezTo>
                      <a:cubicBezTo>
                        <a:pt x="6478" y="10120"/>
                        <a:pt x="6323" y="10120"/>
                        <a:pt x="6180" y="10132"/>
                      </a:cubicBezTo>
                      <a:cubicBezTo>
                        <a:pt x="6359" y="6977"/>
                        <a:pt x="8621" y="6418"/>
                        <a:pt x="10252" y="6418"/>
                      </a:cubicBezTo>
                      <a:cubicBezTo>
                        <a:pt x="10467" y="6418"/>
                        <a:pt x="10657" y="6430"/>
                        <a:pt x="10848" y="6441"/>
                      </a:cubicBezTo>
                      <a:cubicBezTo>
                        <a:pt x="10609" y="7453"/>
                        <a:pt x="11038" y="10656"/>
                        <a:pt x="11562" y="11002"/>
                      </a:cubicBezTo>
                      <a:cubicBezTo>
                        <a:pt x="10562" y="7084"/>
                        <a:pt x="12455" y="2667"/>
                        <a:pt x="16872" y="1393"/>
                      </a:cubicBezTo>
                      <a:cubicBezTo>
                        <a:pt x="17527" y="1179"/>
                        <a:pt x="18206" y="1084"/>
                        <a:pt x="18860" y="1084"/>
                      </a:cubicBezTo>
                      <a:close/>
                      <a:moveTo>
                        <a:pt x="18860" y="0"/>
                      </a:moveTo>
                      <a:cubicBezTo>
                        <a:pt x="18087" y="0"/>
                        <a:pt x="17313" y="107"/>
                        <a:pt x="16551" y="322"/>
                      </a:cubicBezTo>
                      <a:cubicBezTo>
                        <a:pt x="14181" y="1000"/>
                        <a:pt x="12288" y="2548"/>
                        <a:pt x="11193" y="4691"/>
                      </a:cubicBezTo>
                      <a:cubicBezTo>
                        <a:pt x="11086" y="4894"/>
                        <a:pt x="10979" y="5108"/>
                        <a:pt x="10895" y="5322"/>
                      </a:cubicBezTo>
                      <a:cubicBezTo>
                        <a:pt x="10669" y="5310"/>
                        <a:pt x="10443" y="5298"/>
                        <a:pt x="10240" y="5298"/>
                      </a:cubicBezTo>
                      <a:cubicBezTo>
                        <a:pt x="7192" y="5298"/>
                        <a:pt x="5311" y="6965"/>
                        <a:pt x="5085" y="9882"/>
                      </a:cubicBezTo>
                      <a:cubicBezTo>
                        <a:pt x="2335" y="10525"/>
                        <a:pt x="1" y="12561"/>
                        <a:pt x="1" y="16252"/>
                      </a:cubicBezTo>
                      <a:cubicBezTo>
                        <a:pt x="1" y="18967"/>
                        <a:pt x="953" y="22431"/>
                        <a:pt x="5442" y="23491"/>
                      </a:cubicBezTo>
                      <a:lnTo>
                        <a:pt x="5466" y="23491"/>
                      </a:lnTo>
                      <a:cubicBezTo>
                        <a:pt x="5704" y="24360"/>
                        <a:pt x="6085" y="25253"/>
                        <a:pt x="6740" y="26027"/>
                      </a:cubicBezTo>
                      <a:cubicBezTo>
                        <a:pt x="7847" y="27361"/>
                        <a:pt x="9466" y="28039"/>
                        <a:pt x="11419" y="28039"/>
                      </a:cubicBezTo>
                      <a:cubicBezTo>
                        <a:pt x="11907" y="28039"/>
                        <a:pt x="12443" y="27992"/>
                        <a:pt x="12979" y="27908"/>
                      </a:cubicBezTo>
                      <a:cubicBezTo>
                        <a:pt x="13479" y="28885"/>
                        <a:pt x="14538" y="29659"/>
                        <a:pt x="15908" y="29659"/>
                      </a:cubicBezTo>
                      <a:cubicBezTo>
                        <a:pt x="16479" y="29659"/>
                        <a:pt x="17051" y="29528"/>
                        <a:pt x="17622" y="29266"/>
                      </a:cubicBezTo>
                      <a:cubicBezTo>
                        <a:pt x="18813" y="30397"/>
                        <a:pt x="21027" y="31837"/>
                        <a:pt x="24647" y="31837"/>
                      </a:cubicBezTo>
                      <a:cubicBezTo>
                        <a:pt x="24992" y="31837"/>
                        <a:pt x="25361" y="31825"/>
                        <a:pt x="25718" y="31790"/>
                      </a:cubicBezTo>
                      <a:cubicBezTo>
                        <a:pt x="27981" y="31611"/>
                        <a:pt x="29957" y="30516"/>
                        <a:pt x="31279" y="28670"/>
                      </a:cubicBezTo>
                      <a:cubicBezTo>
                        <a:pt x="31541" y="28301"/>
                        <a:pt x="31779" y="27920"/>
                        <a:pt x="31969" y="27515"/>
                      </a:cubicBezTo>
                      <a:lnTo>
                        <a:pt x="32445" y="27432"/>
                      </a:lnTo>
                      <a:cubicBezTo>
                        <a:pt x="35196" y="26944"/>
                        <a:pt x="37077" y="25718"/>
                        <a:pt x="38041" y="23801"/>
                      </a:cubicBezTo>
                      <a:cubicBezTo>
                        <a:pt x="38577" y="22717"/>
                        <a:pt x="38744" y="21586"/>
                        <a:pt x="38696" y="20538"/>
                      </a:cubicBezTo>
                      <a:cubicBezTo>
                        <a:pt x="40077" y="20110"/>
                        <a:pt x="42149" y="18371"/>
                        <a:pt x="42292" y="15109"/>
                      </a:cubicBezTo>
                      <a:cubicBezTo>
                        <a:pt x="42375" y="13395"/>
                        <a:pt x="41756" y="11906"/>
                        <a:pt x="40530" y="10799"/>
                      </a:cubicBezTo>
                      <a:cubicBezTo>
                        <a:pt x="39577" y="9942"/>
                        <a:pt x="38506" y="9537"/>
                        <a:pt x="37982" y="9347"/>
                      </a:cubicBezTo>
                      <a:cubicBezTo>
                        <a:pt x="37922" y="9311"/>
                        <a:pt x="37863" y="9299"/>
                        <a:pt x="37827" y="9287"/>
                      </a:cubicBezTo>
                      <a:lnTo>
                        <a:pt x="37708" y="9239"/>
                      </a:lnTo>
                      <a:cubicBezTo>
                        <a:pt x="37458" y="8275"/>
                        <a:pt x="37041" y="7382"/>
                        <a:pt x="36458" y="6680"/>
                      </a:cubicBezTo>
                      <a:cubicBezTo>
                        <a:pt x="35363" y="5322"/>
                        <a:pt x="33779" y="4608"/>
                        <a:pt x="31874" y="4608"/>
                      </a:cubicBezTo>
                      <a:cubicBezTo>
                        <a:pt x="31255" y="4608"/>
                        <a:pt x="30588" y="4691"/>
                        <a:pt x="29898" y="4846"/>
                      </a:cubicBezTo>
                      <a:cubicBezTo>
                        <a:pt x="29195" y="3798"/>
                        <a:pt x="28171" y="3179"/>
                        <a:pt x="27016" y="3179"/>
                      </a:cubicBezTo>
                      <a:cubicBezTo>
                        <a:pt x="26552" y="3179"/>
                        <a:pt x="26088" y="3274"/>
                        <a:pt x="25611" y="3465"/>
                      </a:cubicBezTo>
                      <a:cubicBezTo>
                        <a:pt x="23992" y="1334"/>
                        <a:pt x="21551" y="0"/>
                        <a:pt x="1886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grpSp>
          <p:sp>
            <p:nvSpPr>
              <p:cNvPr id="10280" name="Google Shape;10280;p44"/>
              <p:cNvSpPr/>
              <p:nvPr/>
            </p:nvSpPr>
            <p:spPr>
              <a:xfrm>
                <a:off x="332187" y="945223"/>
                <a:ext cx="305513" cy="291511"/>
              </a:xfrm>
              <a:custGeom>
                <a:avLst/>
                <a:gdLst/>
                <a:ahLst/>
                <a:cxnLst/>
                <a:rect l="l" t="t" r="r" b="b"/>
                <a:pathLst>
                  <a:path w="3382" h="3227" extrusionOk="0">
                    <a:moveTo>
                      <a:pt x="1715" y="0"/>
                    </a:moveTo>
                    <a:lnTo>
                      <a:pt x="1179" y="1036"/>
                    </a:lnTo>
                    <a:lnTo>
                      <a:pt x="0" y="1191"/>
                    </a:lnTo>
                    <a:lnTo>
                      <a:pt x="834" y="2036"/>
                    </a:lnTo>
                    <a:lnTo>
                      <a:pt x="607" y="3191"/>
                    </a:lnTo>
                    <a:lnTo>
                      <a:pt x="1667" y="2667"/>
                    </a:lnTo>
                    <a:lnTo>
                      <a:pt x="2691" y="3227"/>
                    </a:lnTo>
                    <a:lnTo>
                      <a:pt x="2524" y="2072"/>
                    </a:lnTo>
                    <a:lnTo>
                      <a:pt x="3382" y="1262"/>
                    </a:lnTo>
                    <a:lnTo>
                      <a:pt x="2215" y="1072"/>
                    </a:lnTo>
                    <a:lnTo>
                      <a:pt x="1715"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281" name="Google Shape;10281;p44"/>
              <p:cNvSpPr/>
              <p:nvPr/>
            </p:nvSpPr>
            <p:spPr>
              <a:xfrm>
                <a:off x="720002" y="3959268"/>
                <a:ext cx="380852" cy="363598"/>
              </a:xfrm>
              <a:custGeom>
                <a:avLst/>
                <a:gdLst/>
                <a:ahLst/>
                <a:cxnLst/>
                <a:rect l="l" t="t" r="r" b="b"/>
                <a:pathLst>
                  <a:path w="4216" h="4025" extrusionOk="0">
                    <a:moveTo>
                      <a:pt x="2084" y="0"/>
                    </a:moveTo>
                    <a:lnTo>
                      <a:pt x="1441" y="1322"/>
                    </a:lnTo>
                    <a:lnTo>
                      <a:pt x="1" y="1560"/>
                    </a:lnTo>
                    <a:lnTo>
                      <a:pt x="1060" y="2572"/>
                    </a:lnTo>
                    <a:lnTo>
                      <a:pt x="834" y="4024"/>
                    </a:lnTo>
                    <a:lnTo>
                      <a:pt x="2132" y="3322"/>
                    </a:lnTo>
                    <a:lnTo>
                      <a:pt x="3442" y="3989"/>
                    </a:lnTo>
                    <a:lnTo>
                      <a:pt x="3168" y="2548"/>
                    </a:lnTo>
                    <a:lnTo>
                      <a:pt x="4216" y="1500"/>
                    </a:lnTo>
                    <a:lnTo>
                      <a:pt x="2751" y="1310"/>
                    </a:lnTo>
                    <a:lnTo>
                      <a:pt x="2084"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0282" name="Google Shape;10282;p44"/>
            <p:cNvSpPr/>
            <p:nvPr/>
          </p:nvSpPr>
          <p:spPr>
            <a:xfrm>
              <a:off x="2209810" y="753462"/>
              <a:ext cx="4698974" cy="3569401"/>
            </a:xfrm>
            <a:custGeom>
              <a:avLst/>
              <a:gdLst/>
              <a:ahLst/>
              <a:cxnLst/>
              <a:rect l="l" t="t" r="r" b="b"/>
              <a:pathLst>
                <a:path w="40268" h="29677" extrusionOk="0">
                  <a:moveTo>
                    <a:pt x="17790" y="0"/>
                  </a:moveTo>
                  <a:cubicBezTo>
                    <a:pt x="17132" y="0"/>
                    <a:pt x="16457" y="93"/>
                    <a:pt x="15776" y="289"/>
                  </a:cubicBezTo>
                  <a:cubicBezTo>
                    <a:pt x="11347" y="1551"/>
                    <a:pt x="9466" y="5969"/>
                    <a:pt x="10454" y="9886"/>
                  </a:cubicBezTo>
                  <a:cubicBezTo>
                    <a:pt x="9942" y="9541"/>
                    <a:pt x="9514" y="6350"/>
                    <a:pt x="9740" y="5338"/>
                  </a:cubicBezTo>
                  <a:cubicBezTo>
                    <a:pt x="9561" y="5324"/>
                    <a:pt x="9366" y="5316"/>
                    <a:pt x="9161" y="5316"/>
                  </a:cubicBezTo>
                  <a:cubicBezTo>
                    <a:pt x="7528" y="5316"/>
                    <a:pt x="5254" y="5867"/>
                    <a:pt x="5084" y="9040"/>
                  </a:cubicBezTo>
                  <a:cubicBezTo>
                    <a:pt x="5237" y="9029"/>
                    <a:pt x="5385" y="9023"/>
                    <a:pt x="5529" y="9023"/>
                  </a:cubicBezTo>
                  <a:cubicBezTo>
                    <a:pt x="6578" y="9023"/>
                    <a:pt x="7395" y="9329"/>
                    <a:pt x="7835" y="9957"/>
                  </a:cubicBezTo>
                  <a:cubicBezTo>
                    <a:pt x="7377" y="9785"/>
                    <a:pt x="6716" y="9675"/>
                    <a:pt x="5969" y="9675"/>
                  </a:cubicBezTo>
                  <a:cubicBezTo>
                    <a:pt x="3466" y="9675"/>
                    <a:pt x="1" y="10909"/>
                    <a:pt x="1" y="15172"/>
                  </a:cubicBezTo>
                  <a:cubicBezTo>
                    <a:pt x="12" y="20816"/>
                    <a:pt x="4394" y="21232"/>
                    <a:pt x="4870" y="21411"/>
                  </a:cubicBezTo>
                  <a:cubicBezTo>
                    <a:pt x="4751" y="20482"/>
                    <a:pt x="4775" y="19982"/>
                    <a:pt x="5263" y="19125"/>
                  </a:cubicBezTo>
                  <a:lnTo>
                    <a:pt x="5263" y="19125"/>
                  </a:lnTo>
                  <a:cubicBezTo>
                    <a:pt x="4939" y="20942"/>
                    <a:pt x="5385" y="25866"/>
                    <a:pt x="10322" y="25866"/>
                  </a:cubicBezTo>
                  <a:cubicBezTo>
                    <a:pt x="11013" y="25866"/>
                    <a:pt x="11792" y="25769"/>
                    <a:pt x="12669" y="25554"/>
                  </a:cubicBezTo>
                  <a:cubicBezTo>
                    <a:pt x="12669" y="26476"/>
                    <a:pt x="13533" y="27497"/>
                    <a:pt x="14824" y="27497"/>
                  </a:cubicBezTo>
                  <a:cubicBezTo>
                    <a:pt x="15268" y="27497"/>
                    <a:pt x="15762" y="27376"/>
                    <a:pt x="16288" y="27090"/>
                  </a:cubicBezTo>
                  <a:cubicBezTo>
                    <a:pt x="15086" y="25554"/>
                    <a:pt x="15550" y="23947"/>
                    <a:pt x="15610" y="23614"/>
                  </a:cubicBezTo>
                  <a:lnTo>
                    <a:pt x="15610" y="23614"/>
                  </a:lnTo>
                  <a:cubicBezTo>
                    <a:pt x="15283" y="25878"/>
                    <a:pt x="17993" y="29676"/>
                    <a:pt x="23559" y="29676"/>
                  </a:cubicBezTo>
                  <a:cubicBezTo>
                    <a:pt x="23877" y="29676"/>
                    <a:pt x="24203" y="29664"/>
                    <a:pt x="24539" y="29638"/>
                  </a:cubicBezTo>
                  <a:cubicBezTo>
                    <a:pt x="29123" y="29281"/>
                    <a:pt x="31445" y="24638"/>
                    <a:pt x="30445" y="20744"/>
                  </a:cubicBezTo>
                  <a:lnTo>
                    <a:pt x="30445" y="20744"/>
                  </a:lnTo>
                  <a:cubicBezTo>
                    <a:pt x="31088" y="21482"/>
                    <a:pt x="31826" y="23209"/>
                    <a:pt x="31159" y="25292"/>
                  </a:cubicBezTo>
                  <a:cubicBezTo>
                    <a:pt x="38112" y="24054"/>
                    <a:pt x="36553" y="18101"/>
                    <a:pt x="35862" y="16732"/>
                  </a:cubicBezTo>
                  <a:lnTo>
                    <a:pt x="35862" y="16732"/>
                  </a:lnTo>
                  <a:cubicBezTo>
                    <a:pt x="36255" y="17030"/>
                    <a:pt x="36731" y="17601"/>
                    <a:pt x="37005" y="18470"/>
                  </a:cubicBezTo>
                  <a:cubicBezTo>
                    <a:pt x="37839" y="18434"/>
                    <a:pt x="39970" y="17030"/>
                    <a:pt x="40101" y="13982"/>
                  </a:cubicBezTo>
                  <a:cubicBezTo>
                    <a:pt x="40267" y="10410"/>
                    <a:pt x="36850" y="9457"/>
                    <a:pt x="36291" y="9219"/>
                  </a:cubicBezTo>
                  <a:lnTo>
                    <a:pt x="36291" y="9219"/>
                  </a:lnTo>
                  <a:cubicBezTo>
                    <a:pt x="36350" y="10136"/>
                    <a:pt x="35934" y="11065"/>
                    <a:pt x="35636" y="11481"/>
                  </a:cubicBezTo>
                  <a:cubicBezTo>
                    <a:pt x="36212" y="8703"/>
                    <a:pt x="34979" y="4631"/>
                    <a:pt x="30782" y="4631"/>
                  </a:cubicBezTo>
                  <a:cubicBezTo>
                    <a:pt x="30032" y="4631"/>
                    <a:pt x="29188" y="4761"/>
                    <a:pt x="28242" y="5052"/>
                  </a:cubicBezTo>
                  <a:cubicBezTo>
                    <a:pt x="27881" y="4191"/>
                    <a:pt x="27124" y="3200"/>
                    <a:pt x="25920" y="3200"/>
                  </a:cubicBezTo>
                  <a:cubicBezTo>
                    <a:pt x="25576" y="3200"/>
                    <a:pt x="25195" y="3281"/>
                    <a:pt x="24777" y="3468"/>
                  </a:cubicBezTo>
                  <a:cubicBezTo>
                    <a:pt x="25742" y="5433"/>
                    <a:pt x="25361" y="6659"/>
                    <a:pt x="25301" y="7004"/>
                  </a:cubicBezTo>
                  <a:cubicBezTo>
                    <a:pt x="24644" y="2932"/>
                    <a:pt x="21483" y="0"/>
                    <a:pt x="17790" y="0"/>
                  </a:cubicBezTo>
                  <a:close/>
                </a:path>
              </a:pathLst>
            </a:custGeom>
            <a:solidFill>
              <a:schemeClr val="dk1"/>
            </a:solidFill>
            <a:ln w="3810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283" name="Google Shape;10283;p44"/>
            <p:cNvSpPr/>
            <p:nvPr/>
          </p:nvSpPr>
          <p:spPr>
            <a:xfrm>
              <a:off x="2251675" y="827900"/>
              <a:ext cx="4580485" cy="3404620"/>
            </a:xfrm>
            <a:custGeom>
              <a:avLst/>
              <a:gdLst/>
              <a:ahLst/>
              <a:cxnLst/>
              <a:rect l="l" t="t" r="r" b="b"/>
              <a:pathLst>
                <a:path w="40268" h="29677" extrusionOk="0">
                  <a:moveTo>
                    <a:pt x="17790" y="0"/>
                  </a:moveTo>
                  <a:cubicBezTo>
                    <a:pt x="17132" y="0"/>
                    <a:pt x="16457" y="93"/>
                    <a:pt x="15776" y="289"/>
                  </a:cubicBezTo>
                  <a:cubicBezTo>
                    <a:pt x="11347" y="1551"/>
                    <a:pt x="9466" y="5969"/>
                    <a:pt x="10454" y="9886"/>
                  </a:cubicBezTo>
                  <a:cubicBezTo>
                    <a:pt x="9942" y="9541"/>
                    <a:pt x="9514" y="6350"/>
                    <a:pt x="9740" y="5338"/>
                  </a:cubicBezTo>
                  <a:cubicBezTo>
                    <a:pt x="9561" y="5324"/>
                    <a:pt x="9366" y="5316"/>
                    <a:pt x="9161" y="5316"/>
                  </a:cubicBezTo>
                  <a:cubicBezTo>
                    <a:pt x="7528" y="5316"/>
                    <a:pt x="5254" y="5867"/>
                    <a:pt x="5084" y="9040"/>
                  </a:cubicBezTo>
                  <a:cubicBezTo>
                    <a:pt x="5237" y="9029"/>
                    <a:pt x="5385" y="9023"/>
                    <a:pt x="5529" y="9023"/>
                  </a:cubicBezTo>
                  <a:cubicBezTo>
                    <a:pt x="6578" y="9023"/>
                    <a:pt x="7395" y="9329"/>
                    <a:pt x="7835" y="9957"/>
                  </a:cubicBezTo>
                  <a:cubicBezTo>
                    <a:pt x="7377" y="9785"/>
                    <a:pt x="6716" y="9675"/>
                    <a:pt x="5969" y="9675"/>
                  </a:cubicBezTo>
                  <a:cubicBezTo>
                    <a:pt x="3466" y="9675"/>
                    <a:pt x="1" y="10909"/>
                    <a:pt x="1" y="15172"/>
                  </a:cubicBezTo>
                  <a:cubicBezTo>
                    <a:pt x="12" y="20816"/>
                    <a:pt x="4394" y="21232"/>
                    <a:pt x="4870" y="21411"/>
                  </a:cubicBezTo>
                  <a:cubicBezTo>
                    <a:pt x="4751" y="20482"/>
                    <a:pt x="4775" y="19982"/>
                    <a:pt x="5263" y="19125"/>
                  </a:cubicBezTo>
                  <a:lnTo>
                    <a:pt x="5263" y="19125"/>
                  </a:lnTo>
                  <a:cubicBezTo>
                    <a:pt x="4939" y="20942"/>
                    <a:pt x="5385" y="25866"/>
                    <a:pt x="10322" y="25866"/>
                  </a:cubicBezTo>
                  <a:cubicBezTo>
                    <a:pt x="11013" y="25866"/>
                    <a:pt x="11792" y="25769"/>
                    <a:pt x="12669" y="25554"/>
                  </a:cubicBezTo>
                  <a:cubicBezTo>
                    <a:pt x="12669" y="26476"/>
                    <a:pt x="13533" y="27497"/>
                    <a:pt x="14824" y="27497"/>
                  </a:cubicBezTo>
                  <a:cubicBezTo>
                    <a:pt x="15268" y="27497"/>
                    <a:pt x="15762" y="27376"/>
                    <a:pt x="16288" y="27090"/>
                  </a:cubicBezTo>
                  <a:cubicBezTo>
                    <a:pt x="15086" y="25554"/>
                    <a:pt x="15550" y="23947"/>
                    <a:pt x="15610" y="23614"/>
                  </a:cubicBezTo>
                  <a:lnTo>
                    <a:pt x="15610" y="23614"/>
                  </a:lnTo>
                  <a:cubicBezTo>
                    <a:pt x="15283" y="25878"/>
                    <a:pt x="17993" y="29676"/>
                    <a:pt x="23559" y="29676"/>
                  </a:cubicBezTo>
                  <a:cubicBezTo>
                    <a:pt x="23877" y="29676"/>
                    <a:pt x="24203" y="29664"/>
                    <a:pt x="24539" y="29638"/>
                  </a:cubicBezTo>
                  <a:cubicBezTo>
                    <a:pt x="29123" y="29281"/>
                    <a:pt x="31445" y="24638"/>
                    <a:pt x="30445" y="20744"/>
                  </a:cubicBezTo>
                  <a:lnTo>
                    <a:pt x="30445" y="20744"/>
                  </a:lnTo>
                  <a:cubicBezTo>
                    <a:pt x="31088" y="21482"/>
                    <a:pt x="31826" y="23209"/>
                    <a:pt x="31159" y="25292"/>
                  </a:cubicBezTo>
                  <a:cubicBezTo>
                    <a:pt x="38112" y="24054"/>
                    <a:pt x="36553" y="18101"/>
                    <a:pt x="35862" y="16732"/>
                  </a:cubicBezTo>
                  <a:lnTo>
                    <a:pt x="35862" y="16732"/>
                  </a:lnTo>
                  <a:cubicBezTo>
                    <a:pt x="36255" y="17030"/>
                    <a:pt x="36731" y="17601"/>
                    <a:pt x="37005" y="18470"/>
                  </a:cubicBezTo>
                  <a:cubicBezTo>
                    <a:pt x="37839" y="18434"/>
                    <a:pt x="39970" y="17030"/>
                    <a:pt x="40101" y="13982"/>
                  </a:cubicBezTo>
                  <a:cubicBezTo>
                    <a:pt x="40267" y="10410"/>
                    <a:pt x="36850" y="9457"/>
                    <a:pt x="36291" y="9219"/>
                  </a:cubicBezTo>
                  <a:lnTo>
                    <a:pt x="36291" y="9219"/>
                  </a:lnTo>
                  <a:cubicBezTo>
                    <a:pt x="36350" y="10136"/>
                    <a:pt x="35934" y="11065"/>
                    <a:pt x="35636" y="11481"/>
                  </a:cubicBezTo>
                  <a:cubicBezTo>
                    <a:pt x="36212" y="8703"/>
                    <a:pt x="34979" y="4631"/>
                    <a:pt x="30782" y="4631"/>
                  </a:cubicBezTo>
                  <a:cubicBezTo>
                    <a:pt x="30032" y="4631"/>
                    <a:pt x="29188" y="4761"/>
                    <a:pt x="28242" y="5052"/>
                  </a:cubicBezTo>
                  <a:cubicBezTo>
                    <a:pt x="27881" y="4191"/>
                    <a:pt x="27124" y="3200"/>
                    <a:pt x="25920" y="3200"/>
                  </a:cubicBezTo>
                  <a:cubicBezTo>
                    <a:pt x="25576" y="3200"/>
                    <a:pt x="25195" y="3281"/>
                    <a:pt x="24777" y="3468"/>
                  </a:cubicBezTo>
                  <a:cubicBezTo>
                    <a:pt x="25742" y="5433"/>
                    <a:pt x="25361" y="6659"/>
                    <a:pt x="25301" y="7004"/>
                  </a:cubicBezTo>
                  <a:cubicBezTo>
                    <a:pt x="24644" y="2932"/>
                    <a:pt x="21483" y="0"/>
                    <a:pt x="17790" y="0"/>
                  </a:cubicBez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0284" name="Google Shape;10284;p44"/>
          <p:cNvSpPr txBox="1">
            <a:spLocks noGrp="1"/>
          </p:cNvSpPr>
          <p:nvPr>
            <p:ph type="title"/>
          </p:nvPr>
        </p:nvSpPr>
        <p:spPr>
          <a:xfrm>
            <a:off x="2003516" y="2264402"/>
            <a:ext cx="2799000" cy="631350"/>
          </a:xfrm>
          <a:prstGeom prst="rect">
            <a:avLst/>
          </a:prstGeom>
        </p:spPr>
        <p:txBody>
          <a:bodyPr spcFirstLastPara="1" wrap="square" lIns="68569" tIns="68569" rIns="68569" bIns="68569" anchor="ctr" anchorCtr="0">
            <a:noAutofit/>
          </a:bodyPr>
          <a:lstStyle/>
          <a:p>
            <a:r>
              <a:rPr lang="en" dirty="0" smtClean="0">
                <a:solidFill>
                  <a:schemeClr val="dk1"/>
                </a:solidFill>
              </a:rPr>
              <a:t>Both images and words tell stories.</a:t>
            </a:r>
            <a:endParaRPr dirty="0">
              <a:solidFill>
                <a:schemeClr val="dk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9" y="731245"/>
            <a:ext cx="2782236" cy="27822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54" y="3194707"/>
            <a:ext cx="2727960" cy="17049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8514" y="3287562"/>
            <a:ext cx="3536615" cy="176830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6437" y="376701"/>
            <a:ext cx="2624154" cy="147477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8203" y="91439"/>
            <a:ext cx="2386926" cy="3528345"/>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8584" y="1778515"/>
            <a:ext cx="2968411" cy="1582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8179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EBDCF"/>
        </a:solidFill>
        <a:effectLst/>
      </p:bgPr>
    </p:bg>
    <p:spTree>
      <p:nvGrpSpPr>
        <p:cNvPr id="1" name="Shape 10290"/>
        <p:cNvGrpSpPr/>
        <p:nvPr/>
      </p:nvGrpSpPr>
      <p:grpSpPr>
        <a:xfrm>
          <a:off x="0" y="0"/>
          <a:ext cx="0" cy="0"/>
          <a:chOff x="0" y="0"/>
          <a:chExt cx="0" cy="0"/>
        </a:xfrm>
      </p:grpSpPr>
      <p:sp>
        <p:nvSpPr>
          <p:cNvPr id="10291" name="Google Shape;10291;p45"/>
          <p:cNvSpPr/>
          <p:nvPr/>
        </p:nvSpPr>
        <p:spPr>
          <a:xfrm>
            <a:off x="-185718" y="44587"/>
            <a:ext cx="7229453" cy="5054360"/>
          </a:xfrm>
          <a:prstGeom prst="irregularSeal1">
            <a:avLst/>
          </a:prstGeom>
          <a:solidFill>
            <a:schemeClr val="lt1"/>
          </a:solidFill>
          <a:ln w="3810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292" name="Google Shape;10292;p45"/>
          <p:cNvSpPr txBox="1">
            <a:spLocks noGrp="1"/>
          </p:cNvSpPr>
          <p:nvPr>
            <p:ph type="title"/>
          </p:nvPr>
        </p:nvSpPr>
        <p:spPr>
          <a:xfrm>
            <a:off x="1516380" y="1761938"/>
            <a:ext cx="3825239" cy="609300"/>
          </a:xfrm>
          <a:prstGeom prst="rect">
            <a:avLst/>
          </a:prstGeom>
        </p:spPr>
        <p:txBody>
          <a:bodyPr spcFirstLastPara="1" wrap="square" lIns="68569" tIns="68569" rIns="68569" bIns="68569" anchor="ctr" anchorCtr="0">
            <a:noAutofit/>
          </a:bodyPr>
          <a:lstStyle/>
          <a:p>
            <a:r>
              <a:rPr lang="en" dirty="0" smtClean="0">
                <a:solidFill>
                  <a:schemeClr val="dk1"/>
                </a:solidFill>
              </a:rPr>
              <a:t>Graphic Novel Terms</a:t>
            </a:r>
            <a:endParaRPr dirty="0">
              <a:solidFill>
                <a:schemeClr val="dk1"/>
              </a:solidFill>
              <a:latin typeface="Bangers"/>
              <a:ea typeface="Bangers"/>
              <a:cs typeface="Bangers"/>
              <a:sym typeface="Bangers"/>
            </a:endParaRPr>
          </a:p>
        </p:txBody>
      </p:sp>
      <p:sp>
        <p:nvSpPr>
          <p:cNvPr id="10293" name="Google Shape;10293;p45"/>
          <p:cNvSpPr txBox="1">
            <a:spLocks noGrp="1"/>
          </p:cNvSpPr>
          <p:nvPr>
            <p:ph type="subTitle" idx="1"/>
          </p:nvPr>
        </p:nvSpPr>
        <p:spPr>
          <a:xfrm>
            <a:off x="1910924" y="2447438"/>
            <a:ext cx="3036150" cy="668025"/>
          </a:xfrm>
          <a:prstGeom prst="rect">
            <a:avLst/>
          </a:prstGeom>
        </p:spPr>
        <p:txBody>
          <a:bodyPr spcFirstLastPara="1" wrap="square" lIns="68569" tIns="68569" rIns="68569" bIns="68569" anchor="t" anchorCtr="0">
            <a:noAutofit/>
          </a:bodyPr>
          <a:lstStyle/>
          <a:p>
            <a:pPr marL="0" indent="0">
              <a:spcAft>
                <a:spcPts val="1200"/>
              </a:spcAft>
            </a:pPr>
            <a:r>
              <a:rPr lang="en" dirty="0" smtClean="0">
                <a:solidFill>
                  <a:schemeClr val="dk1"/>
                </a:solidFill>
              </a:rPr>
              <a:t>Today we are going to create a dictionary of elements that are </a:t>
            </a:r>
            <a:r>
              <a:rPr lang="en" dirty="0" smtClean="0">
                <a:solidFill>
                  <a:schemeClr val="dk1"/>
                </a:solidFill>
              </a:rPr>
              <a:t>unique </a:t>
            </a:r>
            <a:r>
              <a:rPr lang="en" dirty="0" smtClean="0">
                <a:solidFill>
                  <a:schemeClr val="dk1"/>
                </a:solidFill>
              </a:rPr>
              <a:t>to graphic novels and comic books.</a:t>
            </a:r>
            <a:endParaRPr dirty="0">
              <a:solidFill>
                <a:schemeClr val="dk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EBDCF"/>
        </a:solidFill>
        <a:effectLst/>
      </p:bgPr>
    </p:bg>
    <p:spTree>
      <p:nvGrpSpPr>
        <p:cNvPr id="1" name="Shape 10297"/>
        <p:cNvGrpSpPr/>
        <p:nvPr/>
      </p:nvGrpSpPr>
      <p:grpSpPr>
        <a:xfrm>
          <a:off x="0" y="0"/>
          <a:ext cx="0" cy="0"/>
          <a:chOff x="0" y="0"/>
          <a:chExt cx="0" cy="0"/>
        </a:xfrm>
      </p:grpSpPr>
      <p:sp>
        <p:nvSpPr>
          <p:cNvPr id="10298" name="Google Shape;10298;p46"/>
          <p:cNvSpPr/>
          <p:nvPr/>
        </p:nvSpPr>
        <p:spPr>
          <a:xfrm>
            <a:off x="3500437" y="1059848"/>
            <a:ext cx="2957513" cy="3771232"/>
          </a:xfrm>
          <a:custGeom>
            <a:avLst/>
            <a:gdLst/>
            <a:ahLst/>
            <a:cxnLst/>
            <a:rect l="l" t="t" r="r" b="b"/>
            <a:pathLst>
              <a:path w="157734" h="98298" extrusionOk="0">
                <a:moveTo>
                  <a:pt x="157734" y="98298"/>
                </a:moveTo>
                <a:lnTo>
                  <a:pt x="0" y="95250"/>
                </a:lnTo>
                <a:lnTo>
                  <a:pt x="762" y="0"/>
                </a:lnTo>
                <a:lnTo>
                  <a:pt x="119253" y="3429"/>
                </a:lnTo>
                <a:close/>
              </a:path>
            </a:pathLst>
          </a:custGeom>
          <a:solidFill>
            <a:schemeClr val="lt1"/>
          </a:solidFill>
          <a:ln w="38100" cap="flat" cmpd="sng">
            <a:solidFill>
              <a:schemeClr val="dk1"/>
            </a:solidFill>
            <a:prstDash val="solid"/>
            <a:round/>
            <a:headEnd type="none" w="med" len="med"/>
            <a:tailEnd type="none" w="med" len="med"/>
          </a:ln>
        </p:spPr>
      </p:sp>
      <p:sp>
        <p:nvSpPr>
          <p:cNvPr id="10299" name="Google Shape;10299;p46"/>
          <p:cNvSpPr/>
          <p:nvPr/>
        </p:nvSpPr>
        <p:spPr>
          <a:xfrm>
            <a:off x="674006" y="835588"/>
            <a:ext cx="2662125" cy="4140272"/>
          </a:xfrm>
          <a:custGeom>
            <a:avLst/>
            <a:gdLst/>
            <a:ahLst/>
            <a:cxnLst/>
            <a:rect l="l" t="t" r="r" b="b"/>
            <a:pathLst>
              <a:path w="141980" h="100561" extrusionOk="0">
                <a:moveTo>
                  <a:pt x="0" y="0"/>
                </a:moveTo>
                <a:lnTo>
                  <a:pt x="141980" y="5311"/>
                </a:lnTo>
                <a:lnTo>
                  <a:pt x="141218" y="100561"/>
                </a:lnTo>
                <a:lnTo>
                  <a:pt x="22727" y="97132"/>
                </a:lnTo>
                <a:close/>
              </a:path>
            </a:pathLst>
          </a:custGeom>
          <a:solidFill>
            <a:schemeClr val="lt1"/>
          </a:solidFill>
          <a:ln w="38100" cap="flat" cmpd="sng">
            <a:solidFill>
              <a:schemeClr val="dk1"/>
            </a:solidFill>
            <a:prstDash val="solid"/>
            <a:round/>
            <a:headEnd type="none" w="med" len="med"/>
            <a:tailEnd type="none" w="med" len="med"/>
          </a:ln>
        </p:spPr>
      </p:sp>
      <p:sp>
        <p:nvSpPr>
          <p:cNvPr id="10300" name="Google Shape;10300;p46"/>
          <p:cNvSpPr txBox="1">
            <a:spLocks noGrp="1"/>
          </p:cNvSpPr>
          <p:nvPr>
            <p:ph type="subTitle" idx="1"/>
          </p:nvPr>
        </p:nvSpPr>
        <p:spPr>
          <a:xfrm>
            <a:off x="804156" y="1514685"/>
            <a:ext cx="2401823" cy="243000"/>
          </a:xfrm>
          <a:prstGeom prst="rect">
            <a:avLst/>
          </a:prstGeom>
        </p:spPr>
        <p:txBody>
          <a:bodyPr spcFirstLastPara="1" wrap="square" lIns="68569" tIns="68569" rIns="68569" bIns="68569" anchor="t" anchorCtr="0">
            <a:noAutofit/>
          </a:bodyPr>
          <a:lstStyle/>
          <a:p>
            <a:pPr marL="0" indent="0">
              <a:spcAft>
                <a:spcPts val="1200"/>
              </a:spcAft>
            </a:pPr>
            <a:r>
              <a:rPr lang="en" sz="2400" dirty="0" smtClean="0">
                <a:solidFill>
                  <a:schemeClr val="accent1"/>
                </a:solidFill>
              </a:rPr>
              <a:t>Speech Bubbles</a:t>
            </a:r>
            <a:endParaRPr sz="2400" dirty="0">
              <a:solidFill>
                <a:schemeClr val="accent1"/>
              </a:solidFill>
            </a:endParaRPr>
          </a:p>
        </p:txBody>
      </p:sp>
      <p:sp>
        <p:nvSpPr>
          <p:cNvPr id="10302" name="Google Shape;10302;p46"/>
          <p:cNvSpPr txBox="1">
            <a:spLocks noGrp="1"/>
          </p:cNvSpPr>
          <p:nvPr>
            <p:ph type="subTitle" idx="3"/>
          </p:nvPr>
        </p:nvSpPr>
        <p:spPr>
          <a:xfrm>
            <a:off x="3630538" y="2428040"/>
            <a:ext cx="1903717" cy="243000"/>
          </a:xfrm>
          <a:prstGeom prst="rect">
            <a:avLst/>
          </a:prstGeom>
        </p:spPr>
        <p:txBody>
          <a:bodyPr spcFirstLastPara="1" wrap="square" lIns="68569" tIns="68569" rIns="68569" bIns="68569" anchor="t" anchorCtr="0">
            <a:noAutofit/>
          </a:bodyPr>
          <a:lstStyle/>
          <a:p>
            <a:pPr marL="0" indent="0">
              <a:spcAft>
                <a:spcPts val="1200"/>
              </a:spcAft>
            </a:pPr>
            <a:r>
              <a:rPr lang="en" sz="3200" dirty="0" smtClean="0">
                <a:solidFill>
                  <a:schemeClr val="accent1"/>
                </a:solidFill>
              </a:rPr>
              <a:t>Panels</a:t>
            </a:r>
            <a:endParaRPr dirty="0">
              <a:solidFill>
                <a:schemeClr val="accent1"/>
              </a:solidFill>
            </a:endParaRPr>
          </a:p>
        </p:txBody>
      </p:sp>
      <p:sp>
        <p:nvSpPr>
          <p:cNvPr id="10304" name="Google Shape;10304;p46"/>
          <p:cNvSpPr txBox="1">
            <a:spLocks noGrp="1"/>
          </p:cNvSpPr>
          <p:nvPr>
            <p:ph type="title"/>
          </p:nvPr>
        </p:nvSpPr>
        <p:spPr>
          <a:xfrm>
            <a:off x="888691" y="231387"/>
            <a:ext cx="4849261" cy="744300"/>
          </a:xfrm>
          <a:prstGeom prst="rect">
            <a:avLst/>
          </a:prstGeom>
        </p:spPr>
        <p:txBody>
          <a:bodyPr spcFirstLastPara="1" wrap="square" lIns="68569" tIns="68569" rIns="68569" bIns="68569" anchor="t" anchorCtr="0">
            <a:noAutofit/>
          </a:bodyPr>
          <a:lstStyle/>
          <a:p>
            <a:r>
              <a:rPr lang="en" dirty="0" smtClean="0">
                <a:solidFill>
                  <a:schemeClr val="dk1"/>
                </a:solidFill>
              </a:rPr>
              <a:t>Graphic Novel Terms</a:t>
            </a:r>
            <a:endParaRPr dirty="0">
              <a:solidFill>
                <a:schemeClr val="dk1"/>
              </a:solidFill>
            </a:endParaRPr>
          </a:p>
        </p:txBody>
      </p:sp>
      <p:grpSp>
        <p:nvGrpSpPr>
          <p:cNvPr id="10305" name="Google Shape;10305;p46"/>
          <p:cNvGrpSpPr/>
          <p:nvPr/>
        </p:nvGrpSpPr>
        <p:grpSpPr>
          <a:xfrm>
            <a:off x="5534255" y="224735"/>
            <a:ext cx="1209702" cy="956613"/>
            <a:chOff x="7317151" y="256871"/>
            <a:chExt cx="1719181" cy="1359501"/>
          </a:xfrm>
        </p:grpSpPr>
        <p:sp>
          <p:nvSpPr>
            <p:cNvPr id="10306" name="Google Shape;10306;p46"/>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307" name="Google Shape;10307;p46"/>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308" name="Google Shape;10308;p46"/>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68569" tIns="68569" rIns="68569" bIns="68569" anchor="ctr" anchorCtr="0">
              <a:noAutofit/>
            </a:bodyPr>
            <a:lstStyle/>
            <a:p>
              <a:endParaRPr sz="1050"/>
            </a:p>
          </p:txBody>
        </p:sp>
        <p:sp>
          <p:nvSpPr>
            <p:cNvPr id="10309" name="Google Shape;10309;p46"/>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68569" tIns="68569" rIns="68569" bIns="68569" anchor="ctr" anchorCtr="0">
              <a:noAutofit/>
            </a:bodyPr>
            <a:lstStyle/>
            <a:p>
              <a:endParaRPr sz="1050"/>
            </a:p>
          </p:txBody>
        </p:sp>
      </p:grpSp>
      <p:grpSp>
        <p:nvGrpSpPr>
          <p:cNvPr id="10310" name="Google Shape;10310;p46"/>
          <p:cNvGrpSpPr/>
          <p:nvPr/>
        </p:nvGrpSpPr>
        <p:grpSpPr>
          <a:xfrm>
            <a:off x="-36916" y="3723700"/>
            <a:ext cx="986906" cy="691797"/>
            <a:chOff x="236653" y="347946"/>
            <a:chExt cx="1315875" cy="922396"/>
          </a:xfrm>
        </p:grpSpPr>
        <p:grpSp>
          <p:nvGrpSpPr>
            <p:cNvPr id="10311" name="Google Shape;10311;p46"/>
            <p:cNvGrpSpPr/>
            <p:nvPr/>
          </p:nvGrpSpPr>
          <p:grpSpPr>
            <a:xfrm>
              <a:off x="236653" y="347946"/>
              <a:ext cx="397188" cy="852814"/>
              <a:chOff x="-136747" y="475983"/>
              <a:chExt cx="397188" cy="852814"/>
            </a:xfrm>
          </p:grpSpPr>
          <p:sp>
            <p:nvSpPr>
              <p:cNvPr id="10312" name="Google Shape;10312;p46"/>
              <p:cNvSpPr/>
              <p:nvPr/>
            </p:nvSpPr>
            <p:spPr>
              <a:xfrm rot="-5400000" flipH="1">
                <a:off x="-137582" y="109885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68569" tIns="68569" rIns="68569" bIns="68569" anchor="ctr" anchorCtr="0">
                <a:noAutofit/>
              </a:bodyPr>
              <a:lstStyle/>
              <a:p>
                <a:endParaRPr sz="1050"/>
              </a:p>
            </p:txBody>
          </p:sp>
          <p:sp>
            <p:nvSpPr>
              <p:cNvPr id="10313" name="Google Shape;10313;p46"/>
              <p:cNvSpPr/>
              <p:nvPr/>
            </p:nvSpPr>
            <p:spPr>
              <a:xfrm rot="-5400000" flipH="1">
                <a:off x="132255" y="478926"/>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68569" tIns="68569" rIns="68569" bIns="68569" anchor="ctr" anchorCtr="0">
                <a:noAutofit/>
              </a:bodyPr>
              <a:lstStyle/>
              <a:p>
                <a:endParaRPr sz="1050"/>
              </a:p>
            </p:txBody>
          </p:sp>
        </p:grpSp>
        <p:grpSp>
          <p:nvGrpSpPr>
            <p:cNvPr id="10314" name="Google Shape;10314;p46"/>
            <p:cNvGrpSpPr/>
            <p:nvPr/>
          </p:nvGrpSpPr>
          <p:grpSpPr>
            <a:xfrm>
              <a:off x="633840" y="437170"/>
              <a:ext cx="918687" cy="833172"/>
              <a:chOff x="7317151" y="266325"/>
              <a:chExt cx="1443569" cy="1309196"/>
            </a:xfrm>
          </p:grpSpPr>
          <p:sp>
            <p:nvSpPr>
              <p:cNvPr id="10315" name="Google Shape;10315;p46"/>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316" name="Google Shape;10316;p46"/>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sp>
        <p:nvSpPr>
          <p:cNvPr id="23" name="Google Shape;10300;p46"/>
          <p:cNvSpPr txBox="1">
            <a:spLocks noGrp="1"/>
          </p:cNvSpPr>
          <p:nvPr>
            <p:ph type="subTitle" idx="1"/>
          </p:nvPr>
        </p:nvSpPr>
        <p:spPr>
          <a:xfrm>
            <a:off x="934307" y="2997412"/>
            <a:ext cx="2401823" cy="243000"/>
          </a:xfrm>
          <a:prstGeom prst="rect">
            <a:avLst/>
          </a:prstGeom>
        </p:spPr>
        <p:txBody>
          <a:bodyPr spcFirstLastPara="1" wrap="square" lIns="68569" tIns="68569" rIns="68569" bIns="68569" anchor="t" anchorCtr="0">
            <a:noAutofit/>
          </a:bodyPr>
          <a:lstStyle/>
          <a:p>
            <a:pPr marL="0" indent="0">
              <a:spcAft>
                <a:spcPts val="1200"/>
              </a:spcAft>
            </a:pPr>
            <a:r>
              <a:rPr lang="en" sz="2800" dirty="0" smtClean="0">
                <a:solidFill>
                  <a:schemeClr val="accent1"/>
                </a:solidFill>
              </a:rPr>
              <a:t>Thought Bubbles</a:t>
            </a:r>
            <a:endParaRPr sz="2800" dirty="0">
              <a:solidFill>
                <a:schemeClr val="accent1"/>
              </a:solidFill>
            </a:endParaRPr>
          </a:p>
        </p:txBody>
      </p:sp>
      <p:sp>
        <p:nvSpPr>
          <p:cNvPr id="24" name="Google Shape;10300;p46"/>
          <p:cNvSpPr txBox="1">
            <a:spLocks noGrp="1"/>
          </p:cNvSpPr>
          <p:nvPr>
            <p:ph type="subTitle" idx="1"/>
          </p:nvPr>
        </p:nvSpPr>
        <p:spPr>
          <a:xfrm>
            <a:off x="3336129" y="1468864"/>
            <a:ext cx="2401823" cy="243000"/>
          </a:xfrm>
          <a:prstGeom prst="rect">
            <a:avLst/>
          </a:prstGeom>
        </p:spPr>
        <p:txBody>
          <a:bodyPr spcFirstLastPara="1" wrap="square" lIns="68569" tIns="68569" rIns="68569" bIns="68569" anchor="t" anchorCtr="0">
            <a:noAutofit/>
          </a:bodyPr>
          <a:lstStyle/>
          <a:p>
            <a:pPr marL="0" indent="0">
              <a:spcAft>
                <a:spcPts val="1200"/>
              </a:spcAft>
            </a:pPr>
            <a:r>
              <a:rPr lang="en" sz="2400" dirty="0" smtClean="0">
                <a:solidFill>
                  <a:schemeClr val="accent1"/>
                </a:solidFill>
              </a:rPr>
              <a:t>Captions</a:t>
            </a:r>
            <a:endParaRPr sz="2400" dirty="0">
              <a:solidFill>
                <a:schemeClr val="accent1"/>
              </a:solidFill>
            </a:endParaRPr>
          </a:p>
        </p:txBody>
      </p:sp>
      <p:sp>
        <p:nvSpPr>
          <p:cNvPr id="25" name="Google Shape;10300;p46"/>
          <p:cNvSpPr txBox="1">
            <a:spLocks noGrp="1"/>
          </p:cNvSpPr>
          <p:nvPr>
            <p:ph type="subTitle" idx="1"/>
          </p:nvPr>
        </p:nvSpPr>
        <p:spPr>
          <a:xfrm>
            <a:off x="4102163" y="3480699"/>
            <a:ext cx="2401823" cy="243000"/>
          </a:xfrm>
          <a:prstGeom prst="rect">
            <a:avLst/>
          </a:prstGeom>
        </p:spPr>
        <p:txBody>
          <a:bodyPr spcFirstLastPara="1" wrap="square" lIns="68569" tIns="68569" rIns="68569" bIns="68569" anchor="t" anchorCtr="0">
            <a:noAutofit/>
          </a:bodyPr>
          <a:lstStyle/>
          <a:p>
            <a:pPr marL="0" indent="0">
              <a:spcAft>
                <a:spcPts val="1200"/>
              </a:spcAft>
            </a:pPr>
            <a:r>
              <a:rPr lang="en" sz="2400" dirty="0" smtClean="0">
                <a:solidFill>
                  <a:schemeClr val="accent1"/>
                </a:solidFill>
              </a:rPr>
              <a:t>Sound Effects</a:t>
            </a:r>
            <a:endParaRPr sz="2400" dirty="0">
              <a:solidFill>
                <a:schemeClr val="accent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97"/>
        <p:cNvGrpSpPr/>
        <p:nvPr/>
      </p:nvGrpSpPr>
      <p:grpSpPr>
        <a:xfrm>
          <a:off x="0" y="0"/>
          <a:ext cx="0" cy="0"/>
          <a:chOff x="0" y="0"/>
          <a:chExt cx="0" cy="0"/>
        </a:xfrm>
      </p:grpSpPr>
      <p:sp>
        <p:nvSpPr>
          <p:cNvPr id="10298" name="Google Shape;10298;p46"/>
          <p:cNvSpPr/>
          <p:nvPr/>
        </p:nvSpPr>
        <p:spPr>
          <a:xfrm>
            <a:off x="3500437" y="1059848"/>
            <a:ext cx="2957513" cy="3771232"/>
          </a:xfrm>
          <a:custGeom>
            <a:avLst/>
            <a:gdLst/>
            <a:ahLst/>
            <a:cxnLst/>
            <a:rect l="l" t="t" r="r" b="b"/>
            <a:pathLst>
              <a:path w="157734" h="98298" extrusionOk="0">
                <a:moveTo>
                  <a:pt x="157734" y="98298"/>
                </a:moveTo>
                <a:lnTo>
                  <a:pt x="0" y="95250"/>
                </a:lnTo>
                <a:lnTo>
                  <a:pt x="762" y="0"/>
                </a:lnTo>
                <a:lnTo>
                  <a:pt x="119253" y="3429"/>
                </a:lnTo>
                <a:close/>
              </a:path>
            </a:pathLst>
          </a:custGeom>
          <a:solidFill>
            <a:schemeClr val="lt1"/>
          </a:solidFill>
          <a:ln w="38100" cap="flat" cmpd="sng">
            <a:solidFill>
              <a:schemeClr val="dk1"/>
            </a:solidFill>
            <a:prstDash val="solid"/>
            <a:round/>
            <a:headEnd type="none" w="med" len="med"/>
            <a:tailEnd type="none" w="med" len="med"/>
          </a:ln>
        </p:spPr>
      </p:sp>
      <p:sp>
        <p:nvSpPr>
          <p:cNvPr id="10299" name="Google Shape;10299;p46"/>
          <p:cNvSpPr/>
          <p:nvPr/>
        </p:nvSpPr>
        <p:spPr>
          <a:xfrm>
            <a:off x="674006" y="835588"/>
            <a:ext cx="2662125" cy="4140272"/>
          </a:xfrm>
          <a:custGeom>
            <a:avLst/>
            <a:gdLst/>
            <a:ahLst/>
            <a:cxnLst/>
            <a:rect l="l" t="t" r="r" b="b"/>
            <a:pathLst>
              <a:path w="141980" h="100561" extrusionOk="0">
                <a:moveTo>
                  <a:pt x="0" y="0"/>
                </a:moveTo>
                <a:lnTo>
                  <a:pt x="141980" y="5311"/>
                </a:lnTo>
                <a:lnTo>
                  <a:pt x="141218" y="100561"/>
                </a:lnTo>
                <a:lnTo>
                  <a:pt x="22727" y="97132"/>
                </a:lnTo>
                <a:close/>
              </a:path>
            </a:pathLst>
          </a:custGeom>
          <a:solidFill>
            <a:schemeClr val="lt1"/>
          </a:solidFill>
          <a:ln w="38100" cap="flat" cmpd="sng">
            <a:solidFill>
              <a:schemeClr val="dk1"/>
            </a:solidFill>
            <a:prstDash val="solid"/>
            <a:round/>
            <a:headEnd type="none" w="med" len="med"/>
            <a:tailEnd type="none" w="med" len="med"/>
          </a:ln>
        </p:spPr>
      </p:sp>
      <p:sp>
        <p:nvSpPr>
          <p:cNvPr id="10300" name="Google Shape;10300;p46"/>
          <p:cNvSpPr txBox="1">
            <a:spLocks noGrp="1"/>
          </p:cNvSpPr>
          <p:nvPr>
            <p:ph type="subTitle" idx="1"/>
          </p:nvPr>
        </p:nvSpPr>
        <p:spPr>
          <a:xfrm>
            <a:off x="850193" y="1282585"/>
            <a:ext cx="2401823" cy="243000"/>
          </a:xfrm>
          <a:prstGeom prst="rect">
            <a:avLst/>
          </a:prstGeom>
        </p:spPr>
        <p:txBody>
          <a:bodyPr spcFirstLastPara="1" wrap="square" lIns="68569" tIns="68569" rIns="68569" bIns="68569" anchor="t" anchorCtr="0">
            <a:noAutofit/>
          </a:bodyPr>
          <a:lstStyle/>
          <a:p>
            <a:pPr marL="0" indent="0">
              <a:spcAft>
                <a:spcPts val="1200"/>
              </a:spcAft>
            </a:pPr>
            <a:r>
              <a:rPr lang="en" sz="1400" dirty="0" smtClean="0">
                <a:solidFill>
                  <a:schemeClr val="accent1"/>
                </a:solidFill>
              </a:rPr>
              <a:t>Speech Bubbles</a:t>
            </a:r>
            <a:endParaRPr sz="1400" dirty="0">
              <a:solidFill>
                <a:schemeClr val="accent1"/>
              </a:solidFill>
            </a:endParaRPr>
          </a:p>
        </p:txBody>
      </p:sp>
      <p:sp>
        <p:nvSpPr>
          <p:cNvPr id="10302" name="Google Shape;10302;p46"/>
          <p:cNvSpPr txBox="1">
            <a:spLocks noGrp="1"/>
          </p:cNvSpPr>
          <p:nvPr>
            <p:ph type="subTitle" idx="3"/>
          </p:nvPr>
        </p:nvSpPr>
        <p:spPr>
          <a:xfrm>
            <a:off x="3423473" y="2248794"/>
            <a:ext cx="1903717" cy="243000"/>
          </a:xfrm>
          <a:prstGeom prst="rect">
            <a:avLst/>
          </a:prstGeom>
        </p:spPr>
        <p:txBody>
          <a:bodyPr spcFirstLastPara="1" wrap="square" lIns="68569" tIns="68569" rIns="68569" bIns="68569" anchor="t" anchorCtr="0">
            <a:noAutofit/>
          </a:bodyPr>
          <a:lstStyle/>
          <a:p>
            <a:pPr marL="0" indent="0">
              <a:spcAft>
                <a:spcPts val="1200"/>
              </a:spcAft>
            </a:pPr>
            <a:r>
              <a:rPr lang="en" sz="1800" dirty="0" smtClean="0">
                <a:solidFill>
                  <a:schemeClr val="accent1"/>
                </a:solidFill>
              </a:rPr>
              <a:t>Panels</a:t>
            </a:r>
            <a:endParaRPr sz="1050" dirty="0">
              <a:solidFill>
                <a:schemeClr val="accent1"/>
              </a:solidFill>
            </a:endParaRPr>
          </a:p>
        </p:txBody>
      </p:sp>
      <p:sp>
        <p:nvSpPr>
          <p:cNvPr id="10304" name="Google Shape;10304;p46"/>
          <p:cNvSpPr txBox="1">
            <a:spLocks noGrp="1"/>
          </p:cNvSpPr>
          <p:nvPr>
            <p:ph type="title"/>
          </p:nvPr>
        </p:nvSpPr>
        <p:spPr>
          <a:xfrm>
            <a:off x="888691" y="231387"/>
            <a:ext cx="4849261" cy="744300"/>
          </a:xfrm>
          <a:prstGeom prst="rect">
            <a:avLst/>
          </a:prstGeom>
        </p:spPr>
        <p:txBody>
          <a:bodyPr spcFirstLastPara="1" wrap="square" lIns="68569" tIns="68569" rIns="68569" bIns="68569" anchor="t" anchorCtr="0">
            <a:noAutofit/>
          </a:bodyPr>
          <a:lstStyle/>
          <a:p>
            <a:r>
              <a:rPr lang="en" dirty="0" smtClean="0">
                <a:solidFill>
                  <a:schemeClr val="dk1"/>
                </a:solidFill>
              </a:rPr>
              <a:t>Graphic Novel Terms</a:t>
            </a:r>
            <a:endParaRPr dirty="0">
              <a:solidFill>
                <a:schemeClr val="dk1"/>
              </a:solidFill>
            </a:endParaRPr>
          </a:p>
        </p:txBody>
      </p:sp>
      <p:grpSp>
        <p:nvGrpSpPr>
          <p:cNvPr id="10305" name="Google Shape;10305;p46"/>
          <p:cNvGrpSpPr/>
          <p:nvPr/>
        </p:nvGrpSpPr>
        <p:grpSpPr>
          <a:xfrm>
            <a:off x="5534255" y="224735"/>
            <a:ext cx="1209702" cy="956613"/>
            <a:chOff x="7317151" y="256871"/>
            <a:chExt cx="1719181" cy="1359501"/>
          </a:xfrm>
        </p:grpSpPr>
        <p:sp>
          <p:nvSpPr>
            <p:cNvPr id="10306" name="Google Shape;10306;p46"/>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307" name="Google Shape;10307;p46"/>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308" name="Google Shape;10308;p46"/>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68569" tIns="68569" rIns="68569" bIns="68569" anchor="ctr" anchorCtr="0">
              <a:noAutofit/>
            </a:bodyPr>
            <a:lstStyle/>
            <a:p>
              <a:endParaRPr sz="1050"/>
            </a:p>
          </p:txBody>
        </p:sp>
        <p:sp>
          <p:nvSpPr>
            <p:cNvPr id="10309" name="Google Shape;10309;p46"/>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68569" tIns="68569" rIns="68569" bIns="68569" anchor="ctr" anchorCtr="0">
              <a:noAutofit/>
            </a:bodyPr>
            <a:lstStyle/>
            <a:p>
              <a:endParaRPr sz="1050"/>
            </a:p>
          </p:txBody>
        </p:sp>
      </p:grpSp>
      <p:grpSp>
        <p:nvGrpSpPr>
          <p:cNvPr id="10310" name="Google Shape;10310;p46"/>
          <p:cNvGrpSpPr/>
          <p:nvPr/>
        </p:nvGrpSpPr>
        <p:grpSpPr>
          <a:xfrm>
            <a:off x="16247" y="3757158"/>
            <a:ext cx="986906" cy="691797"/>
            <a:chOff x="236653" y="347946"/>
            <a:chExt cx="1315875" cy="922396"/>
          </a:xfrm>
        </p:grpSpPr>
        <p:grpSp>
          <p:nvGrpSpPr>
            <p:cNvPr id="10311" name="Google Shape;10311;p46"/>
            <p:cNvGrpSpPr/>
            <p:nvPr/>
          </p:nvGrpSpPr>
          <p:grpSpPr>
            <a:xfrm>
              <a:off x="236653" y="347946"/>
              <a:ext cx="397188" cy="852814"/>
              <a:chOff x="-136747" y="475983"/>
              <a:chExt cx="397188" cy="852814"/>
            </a:xfrm>
          </p:grpSpPr>
          <p:sp>
            <p:nvSpPr>
              <p:cNvPr id="10312" name="Google Shape;10312;p46"/>
              <p:cNvSpPr/>
              <p:nvPr/>
            </p:nvSpPr>
            <p:spPr>
              <a:xfrm rot="-5400000" flipH="1">
                <a:off x="-137582" y="109885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68569" tIns="68569" rIns="68569" bIns="68569" anchor="ctr" anchorCtr="0">
                <a:noAutofit/>
              </a:bodyPr>
              <a:lstStyle/>
              <a:p>
                <a:endParaRPr sz="1050"/>
              </a:p>
            </p:txBody>
          </p:sp>
          <p:sp>
            <p:nvSpPr>
              <p:cNvPr id="10313" name="Google Shape;10313;p46"/>
              <p:cNvSpPr/>
              <p:nvPr/>
            </p:nvSpPr>
            <p:spPr>
              <a:xfrm rot="-5400000" flipH="1">
                <a:off x="132255" y="478926"/>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68569" tIns="68569" rIns="68569" bIns="68569" anchor="ctr" anchorCtr="0">
                <a:noAutofit/>
              </a:bodyPr>
              <a:lstStyle/>
              <a:p>
                <a:endParaRPr sz="1050"/>
              </a:p>
            </p:txBody>
          </p:sp>
        </p:grpSp>
        <p:grpSp>
          <p:nvGrpSpPr>
            <p:cNvPr id="10314" name="Google Shape;10314;p46"/>
            <p:cNvGrpSpPr/>
            <p:nvPr/>
          </p:nvGrpSpPr>
          <p:grpSpPr>
            <a:xfrm>
              <a:off x="633840" y="437170"/>
              <a:ext cx="918687" cy="833172"/>
              <a:chOff x="7317151" y="266325"/>
              <a:chExt cx="1443569" cy="1309196"/>
            </a:xfrm>
          </p:grpSpPr>
          <p:sp>
            <p:nvSpPr>
              <p:cNvPr id="10315" name="Google Shape;10315;p46"/>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316" name="Google Shape;10316;p46"/>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sp>
        <p:nvSpPr>
          <p:cNvPr id="23" name="Google Shape;10300;p46"/>
          <p:cNvSpPr txBox="1">
            <a:spLocks noGrp="1"/>
          </p:cNvSpPr>
          <p:nvPr>
            <p:ph type="subTitle" idx="1"/>
          </p:nvPr>
        </p:nvSpPr>
        <p:spPr>
          <a:xfrm>
            <a:off x="980344" y="2765312"/>
            <a:ext cx="2401823" cy="243000"/>
          </a:xfrm>
          <a:prstGeom prst="rect">
            <a:avLst/>
          </a:prstGeom>
        </p:spPr>
        <p:txBody>
          <a:bodyPr spcFirstLastPara="1" wrap="square" lIns="68569" tIns="68569" rIns="68569" bIns="68569" anchor="t" anchorCtr="0">
            <a:noAutofit/>
          </a:bodyPr>
          <a:lstStyle/>
          <a:p>
            <a:pPr marL="0" indent="0">
              <a:spcAft>
                <a:spcPts val="1200"/>
              </a:spcAft>
            </a:pPr>
            <a:r>
              <a:rPr lang="en" sz="1600" dirty="0" smtClean="0">
                <a:solidFill>
                  <a:schemeClr val="accent1"/>
                </a:solidFill>
              </a:rPr>
              <a:t>Thought Bubbles</a:t>
            </a:r>
            <a:endParaRPr sz="1600" dirty="0">
              <a:solidFill>
                <a:schemeClr val="accent1"/>
              </a:solidFill>
            </a:endParaRPr>
          </a:p>
        </p:txBody>
      </p:sp>
      <p:sp>
        <p:nvSpPr>
          <p:cNvPr id="24" name="Google Shape;10300;p46"/>
          <p:cNvSpPr txBox="1">
            <a:spLocks noGrp="1"/>
          </p:cNvSpPr>
          <p:nvPr>
            <p:ph type="subTitle" idx="1"/>
          </p:nvPr>
        </p:nvSpPr>
        <p:spPr>
          <a:xfrm>
            <a:off x="3382166" y="1236764"/>
            <a:ext cx="2401823" cy="243000"/>
          </a:xfrm>
          <a:prstGeom prst="rect">
            <a:avLst/>
          </a:prstGeom>
        </p:spPr>
        <p:txBody>
          <a:bodyPr spcFirstLastPara="1" wrap="square" lIns="68569" tIns="68569" rIns="68569" bIns="68569" anchor="t" anchorCtr="0">
            <a:noAutofit/>
          </a:bodyPr>
          <a:lstStyle/>
          <a:p>
            <a:pPr marL="0" indent="0">
              <a:spcAft>
                <a:spcPts val="1200"/>
              </a:spcAft>
            </a:pPr>
            <a:r>
              <a:rPr lang="en" sz="1400" dirty="0" smtClean="0">
                <a:solidFill>
                  <a:schemeClr val="accent1"/>
                </a:solidFill>
              </a:rPr>
              <a:t>Captions</a:t>
            </a:r>
            <a:endParaRPr sz="1400" dirty="0">
              <a:solidFill>
                <a:schemeClr val="accent1"/>
              </a:solidFill>
            </a:endParaRPr>
          </a:p>
        </p:txBody>
      </p:sp>
      <p:sp>
        <p:nvSpPr>
          <p:cNvPr id="25" name="Google Shape;10300;p46"/>
          <p:cNvSpPr txBox="1">
            <a:spLocks noGrp="1"/>
          </p:cNvSpPr>
          <p:nvPr>
            <p:ph type="subTitle" idx="1"/>
          </p:nvPr>
        </p:nvSpPr>
        <p:spPr>
          <a:xfrm>
            <a:off x="4093847" y="3579047"/>
            <a:ext cx="2401823" cy="243000"/>
          </a:xfrm>
          <a:prstGeom prst="rect">
            <a:avLst/>
          </a:prstGeom>
        </p:spPr>
        <p:txBody>
          <a:bodyPr spcFirstLastPara="1" wrap="square" lIns="68569" tIns="68569" rIns="68569" bIns="68569" anchor="t" anchorCtr="0">
            <a:noAutofit/>
          </a:bodyPr>
          <a:lstStyle/>
          <a:p>
            <a:pPr marL="0" indent="0">
              <a:lnSpc>
                <a:spcPct val="100000"/>
              </a:lnSpc>
              <a:spcAft>
                <a:spcPts val="1200"/>
              </a:spcAft>
            </a:pPr>
            <a:r>
              <a:rPr lang="en" sz="1400" dirty="0" smtClean="0">
                <a:solidFill>
                  <a:schemeClr val="accent1"/>
                </a:solidFill>
              </a:rPr>
              <a:t>Sound </a:t>
            </a:r>
            <a:br>
              <a:rPr lang="en" sz="1400" dirty="0" smtClean="0">
                <a:solidFill>
                  <a:schemeClr val="accent1"/>
                </a:solidFill>
              </a:rPr>
            </a:br>
            <a:r>
              <a:rPr lang="en" sz="1400" dirty="0" smtClean="0">
                <a:solidFill>
                  <a:schemeClr val="accent1"/>
                </a:solidFill>
              </a:rPr>
              <a:t>Effects</a:t>
            </a:r>
            <a:endParaRPr sz="1400" dirty="0">
              <a:solidFill>
                <a:schemeClr val="accent1"/>
              </a:solidFill>
            </a:endParaRPr>
          </a:p>
        </p:txBody>
      </p:sp>
      <p:sp>
        <p:nvSpPr>
          <p:cNvPr id="2" name="Rectangle 1"/>
          <p:cNvSpPr/>
          <p:nvPr/>
        </p:nvSpPr>
        <p:spPr>
          <a:xfrm>
            <a:off x="1103692" y="1525585"/>
            <a:ext cx="2043368" cy="523220"/>
          </a:xfrm>
          <a:prstGeom prst="rect">
            <a:avLst/>
          </a:prstGeom>
        </p:spPr>
        <p:txBody>
          <a:bodyPr wrap="square">
            <a:spAutoFit/>
          </a:bodyPr>
          <a:lstStyle/>
          <a:p>
            <a:r>
              <a:rPr lang="en-AU" dirty="0" smtClean="0"/>
              <a:t>represent the speech of a character.</a:t>
            </a:r>
            <a:endParaRPr lang="en-AU" dirty="0"/>
          </a:p>
        </p:txBody>
      </p:sp>
      <p:sp>
        <p:nvSpPr>
          <p:cNvPr id="27" name="Rectangle 26"/>
          <p:cNvSpPr/>
          <p:nvPr/>
        </p:nvSpPr>
        <p:spPr>
          <a:xfrm>
            <a:off x="1067091" y="3008312"/>
            <a:ext cx="2043368" cy="523220"/>
          </a:xfrm>
          <a:prstGeom prst="rect">
            <a:avLst/>
          </a:prstGeom>
        </p:spPr>
        <p:txBody>
          <a:bodyPr wrap="square">
            <a:spAutoFit/>
          </a:bodyPr>
          <a:lstStyle/>
          <a:p>
            <a:r>
              <a:rPr lang="en-AU" dirty="0" smtClean="0"/>
              <a:t>represent the thoughts of a character.</a:t>
            </a:r>
            <a:endParaRPr lang="en-AU" dirty="0"/>
          </a:p>
        </p:txBody>
      </p:sp>
      <p:sp>
        <p:nvSpPr>
          <p:cNvPr id="29" name="Rectangle 28"/>
          <p:cNvSpPr/>
          <p:nvPr/>
        </p:nvSpPr>
        <p:spPr>
          <a:xfrm>
            <a:off x="3613793" y="1507828"/>
            <a:ext cx="2248149" cy="769441"/>
          </a:xfrm>
          <a:prstGeom prst="rect">
            <a:avLst/>
          </a:prstGeom>
        </p:spPr>
        <p:txBody>
          <a:bodyPr wrap="square">
            <a:spAutoFit/>
          </a:bodyPr>
          <a:lstStyle/>
          <a:p>
            <a:pPr lvl="2"/>
            <a:r>
              <a:rPr lang="en-AU" sz="1100" dirty="0"/>
              <a:t>contain information about a scene or a character and are generally used to establish time and place.</a:t>
            </a:r>
            <a:endParaRPr lang="en-AU" dirty="0"/>
          </a:p>
        </p:txBody>
      </p:sp>
      <p:sp>
        <p:nvSpPr>
          <p:cNvPr id="30" name="Rectangle 29"/>
          <p:cNvSpPr/>
          <p:nvPr/>
        </p:nvSpPr>
        <p:spPr>
          <a:xfrm>
            <a:off x="3689998" y="2553053"/>
            <a:ext cx="1499227" cy="954107"/>
          </a:xfrm>
          <a:prstGeom prst="rect">
            <a:avLst/>
          </a:prstGeom>
        </p:spPr>
        <p:txBody>
          <a:bodyPr wrap="square">
            <a:spAutoFit/>
          </a:bodyPr>
          <a:lstStyle/>
          <a:p>
            <a:r>
              <a:rPr lang="en-AU" dirty="0"/>
              <a:t>contain the text and illustrations of a single scene.</a:t>
            </a:r>
          </a:p>
        </p:txBody>
      </p:sp>
      <p:sp>
        <p:nvSpPr>
          <p:cNvPr id="31" name="Rectangle 30"/>
          <p:cNvSpPr/>
          <p:nvPr/>
        </p:nvSpPr>
        <p:spPr>
          <a:xfrm>
            <a:off x="3768559" y="3990015"/>
            <a:ext cx="2609850" cy="954107"/>
          </a:xfrm>
          <a:prstGeom prst="rect">
            <a:avLst/>
          </a:prstGeom>
        </p:spPr>
        <p:txBody>
          <a:bodyPr wrap="square">
            <a:spAutoFit/>
          </a:bodyPr>
          <a:lstStyle/>
          <a:p>
            <a:r>
              <a:rPr lang="en-AU" dirty="0"/>
              <a:t>or </a:t>
            </a:r>
            <a:r>
              <a:rPr lang="en-AU" b="1" i="1" dirty="0"/>
              <a:t>onomatopoeia’s</a:t>
            </a:r>
            <a:r>
              <a:rPr lang="en-AU" dirty="0"/>
              <a:t> are visual sound clues e.g. ‘zonk’ and ‘whoosh</a:t>
            </a:r>
            <a:r>
              <a:rPr lang="en-AU" dirty="0" smtClean="0"/>
              <a:t>’.</a:t>
            </a:r>
            <a:r>
              <a:rPr lang="en-AU" dirty="0"/>
              <a:t/>
            </a:r>
            <a:br>
              <a:rPr lang="en-AU" dirty="0"/>
            </a:br>
            <a:endParaRPr lang="en-A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913" y="1987812"/>
            <a:ext cx="751697" cy="6722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705" y="3547614"/>
            <a:ext cx="1439355" cy="1191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3484" y="2226329"/>
            <a:ext cx="1730286" cy="1163555"/>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t="18802" b="17516"/>
          <a:stretch/>
        </p:blipFill>
        <p:spPr>
          <a:xfrm>
            <a:off x="3848101" y="3493457"/>
            <a:ext cx="957250" cy="609600"/>
          </a:xfrm>
          <a:prstGeom prst="rect">
            <a:avLst/>
          </a:prstGeom>
        </p:spPr>
      </p:pic>
    </p:spTree>
    <p:extLst>
      <p:ext uri="{BB962C8B-B14F-4D97-AF65-F5344CB8AC3E}">
        <p14:creationId xmlns:p14="http://schemas.microsoft.com/office/powerpoint/2010/main" val="31615653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442"/>
        <p:cNvGrpSpPr/>
        <p:nvPr/>
      </p:nvGrpSpPr>
      <p:grpSpPr>
        <a:xfrm>
          <a:off x="0" y="0"/>
          <a:ext cx="0" cy="0"/>
          <a:chOff x="0" y="0"/>
          <a:chExt cx="0" cy="0"/>
        </a:xfrm>
      </p:grpSpPr>
      <p:sp>
        <p:nvSpPr>
          <p:cNvPr id="10443" name="Google Shape;10443;p49"/>
          <p:cNvSpPr/>
          <p:nvPr/>
        </p:nvSpPr>
        <p:spPr>
          <a:xfrm>
            <a:off x="927836" y="929679"/>
            <a:ext cx="4834688" cy="3284186"/>
          </a:xfrm>
          <a:prstGeom prst="irregularSeal1">
            <a:avLst/>
          </a:prstGeom>
          <a:solidFill>
            <a:schemeClr val="lt1"/>
          </a:solidFill>
          <a:ln w="3810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nvGrpSpPr>
          <p:cNvPr id="10444" name="Google Shape;10444;p49"/>
          <p:cNvGrpSpPr/>
          <p:nvPr/>
        </p:nvGrpSpPr>
        <p:grpSpPr>
          <a:xfrm rot="2700000">
            <a:off x="-242902" y="550077"/>
            <a:ext cx="1228734" cy="1136020"/>
            <a:chOff x="0" y="25"/>
            <a:chExt cx="1638328" cy="1771501"/>
          </a:xfrm>
        </p:grpSpPr>
        <p:sp>
          <p:nvSpPr>
            <p:cNvPr id="10445" name="Google Shape;10445;p49"/>
            <p:cNvSpPr/>
            <p:nvPr/>
          </p:nvSpPr>
          <p:spPr>
            <a:xfrm>
              <a:off x="419100" y="25"/>
              <a:ext cx="1085981" cy="1352407"/>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0446" name="Google Shape;10446;p49"/>
            <p:cNvSpPr/>
            <p:nvPr/>
          </p:nvSpPr>
          <p:spPr>
            <a:xfrm>
              <a:off x="0" y="25"/>
              <a:ext cx="1638328" cy="1771501"/>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grpSp>
      <p:grpSp>
        <p:nvGrpSpPr>
          <p:cNvPr id="10447" name="Google Shape;10447;p49"/>
          <p:cNvGrpSpPr/>
          <p:nvPr/>
        </p:nvGrpSpPr>
        <p:grpSpPr>
          <a:xfrm rot="2700000">
            <a:off x="5864907" y="3439635"/>
            <a:ext cx="1228734" cy="1136020"/>
            <a:chOff x="7505675" y="3372000"/>
            <a:chExt cx="1638328" cy="1771501"/>
          </a:xfrm>
        </p:grpSpPr>
        <p:sp>
          <p:nvSpPr>
            <p:cNvPr id="10448" name="Google Shape;10448;p49"/>
            <p:cNvSpPr/>
            <p:nvPr/>
          </p:nvSpPr>
          <p:spPr>
            <a:xfrm rot="10800000">
              <a:off x="7638922" y="3791094"/>
              <a:ext cx="1085981" cy="1352407"/>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0449" name="Google Shape;10449;p49"/>
            <p:cNvSpPr/>
            <p:nvPr/>
          </p:nvSpPr>
          <p:spPr>
            <a:xfrm rot="10800000">
              <a:off x="7505675" y="3372000"/>
              <a:ext cx="1638328" cy="1771501"/>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grpSp>
      <p:sp>
        <p:nvSpPr>
          <p:cNvPr id="10450" name="Google Shape;10450;p49"/>
          <p:cNvSpPr txBox="1">
            <a:spLocks noGrp="1"/>
          </p:cNvSpPr>
          <p:nvPr>
            <p:ph type="ctrTitle"/>
          </p:nvPr>
        </p:nvSpPr>
        <p:spPr>
          <a:xfrm>
            <a:off x="1920818" y="2229547"/>
            <a:ext cx="2848725" cy="684450"/>
          </a:xfrm>
          <a:prstGeom prst="rect">
            <a:avLst/>
          </a:prstGeom>
        </p:spPr>
        <p:txBody>
          <a:bodyPr spcFirstLastPara="1" wrap="square" lIns="68569" tIns="68569" rIns="68569" bIns="68569" anchor="ctr" anchorCtr="0">
            <a:noAutofit/>
          </a:bodyPr>
          <a:lstStyle/>
          <a:p>
            <a:r>
              <a:rPr lang="en" sz="2800" dirty="0" smtClean="0">
                <a:solidFill>
                  <a:schemeClr val="dk1"/>
                </a:solidFill>
              </a:rPr>
              <a:t>G</a:t>
            </a:r>
            <a:r>
              <a:rPr lang="en-AU" sz="2800" dirty="0" smtClean="0">
                <a:solidFill>
                  <a:schemeClr val="dk1"/>
                </a:solidFill>
              </a:rPr>
              <a:t>r</a:t>
            </a:r>
            <a:r>
              <a:rPr lang="en" sz="2800" dirty="0" smtClean="0">
                <a:solidFill>
                  <a:schemeClr val="dk1"/>
                </a:solidFill>
              </a:rPr>
              <a:t>aphic Novel </a:t>
            </a:r>
            <a:r>
              <a:rPr lang="en" sz="2400" dirty="0" smtClean="0">
                <a:solidFill>
                  <a:schemeClr val="dk1"/>
                </a:solidFill>
              </a:rPr>
              <a:t>Exploration</a:t>
            </a:r>
            <a:endParaRPr sz="2800" dirty="0">
              <a:solidFill>
                <a:schemeClr val="dk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7176" y="540000"/>
            <a:ext cx="2889000" cy="1356600"/>
          </a:xfrm>
        </p:spPr>
        <p:txBody>
          <a:bodyPr/>
          <a:lstStyle/>
          <a:p>
            <a:r>
              <a:rPr lang="en-AU" dirty="0" smtClean="0"/>
              <a:t>Martin Luther King Jr.</a:t>
            </a:r>
            <a:endParaRPr lang="en-AU" dirty="0"/>
          </a:p>
        </p:txBody>
      </p:sp>
      <p:sp>
        <p:nvSpPr>
          <p:cNvPr id="3" name="Subtitle 2"/>
          <p:cNvSpPr>
            <a:spLocks noGrp="1"/>
          </p:cNvSpPr>
          <p:nvPr>
            <p:ph type="subTitle" idx="1"/>
          </p:nvPr>
        </p:nvSpPr>
        <p:spPr>
          <a:xfrm>
            <a:off x="220980" y="2380710"/>
            <a:ext cx="5913120" cy="1166400"/>
          </a:xfrm>
        </p:spPr>
        <p:txBody>
          <a:bodyPr/>
          <a:lstStyle/>
          <a:p>
            <a:r>
              <a:rPr lang="en-AU" sz="1800" b="1" dirty="0">
                <a:hlinkClick r:id="rId2"/>
              </a:rPr>
              <a:t>Martin Luther King, Jr</a:t>
            </a:r>
            <a:r>
              <a:rPr lang="en-AU" sz="1800" b="1" dirty="0"/>
              <a:t>. was a social activist and Baptist minister who played a key role in the American civil rights movement from the mid-1950s until his assassination in 1968. King sought equality and human rights for African Americans, the economically disadvantaged and all victims of injustice through peaceful protest.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56" y="540000"/>
            <a:ext cx="3345720" cy="1593600"/>
          </a:xfrm>
          <a:prstGeom prst="rect">
            <a:avLst/>
          </a:prstGeom>
        </p:spPr>
      </p:pic>
    </p:spTree>
    <p:extLst>
      <p:ext uri="{BB962C8B-B14F-4D97-AF65-F5344CB8AC3E}">
        <p14:creationId xmlns:p14="http://schemas.microsoft.com/office/powerpoint/2010/main" val="2282718238"/>
      </p:ext>
    </p:extLst>
  </p:cSld>
  <p:clrMapOvr>
    <a:masterClrMapping/>
  </p:clrMapOvr>
  <p:timing>
    <p:tnLst>
      <p:par>
        <p:cTn id="1" dur="indefinite" restart="never" nodeType="tmRoot"/>
      </p:par>
    </p:tnLst>
  </p:timing>
</p:sld>
</file>

<file path=ppt/theme/theme1.xml><?xml version="1.0" encoding="utf-8"?>
<a:theme xmlns:a="http://schemas.openxmlformats.org/drawingml/2006/main" name="Comic Style by Slidesgo">
  <a:themeElements>
    <a:clrScheme name="Simple Light">
      <a:dk1>
        <a:srgbClr val="162130"/>
      </a:dk1>
      <a:lt1>
        <a:srgbClr val="FFFFFF"/>
      </a:lt1>
      <a:dk2>
        <a:srgbClr val="A81916"/>
      </a:dk2>
      <a:lt2>
        <a:srgbClr val="EEEEEE"/>
      </a:lt2>
      <a:accent1>
        <a:srgbClr val="FDC324"/>
      </a:accent1>
      <a:accent2>
        <a:srgbClr val="4EBDCF"/>
      </a:accent2>
      <a:accent3>
        <a:srgbClr val="CC1D2D"/>
      </a:accent3>
      <a:accent4>
        <a:srgbClr val="E1AF25"/>
      </a:accent4>
      <a:accent5>
        <a:srgbClr val="88D7E8"/>
      </a:accent5>
      <a:accent6>
        <a:srgbClr val="5CC1D6"/>
      </a:accent6>
      <a:hlink>
        <a:srgbClr val="1621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432</Words>
  <Application>Microsoft Office PowerPoint</Application>
  <PresentationFormat>Custom</PresentationFormat>
  <Paragraphs>38</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Architects Daughter</vt:lpstr>
      <vt:lpstr>Bangers</vt:lpstr>
      <vt:lpstr>Arial</vt:lpstr>
      <vt:lpstr>Slackey</vt:lpstr>
      <vt:lpstr>Comic Style by Slidesgo</vt:lpstr>
      <vt:lpstr>Graphic Novels</vt:lpstr>
      <vt:lpstr>What are graphic novels?</vt:lpstr>
      <vt:lpstr>Both images and words tell stories.</vt:lpstr>
      <vt:lpstr>PowerPoint Presentation</vt:lpstr>
      <vt:lpstr>Graphic Novel Terms</vt:lpstr>
      <vt:lpstr>Graphic Novel Terms</vt:lpstr>
      <vt:lpstr>Graphic Novel Terms</vt:lpstr>
      <vt:lpstr>Graphic Novel Exploration</vt:lpstr>
      <vt:lpstr>Martin Luther King Jr.</vt:lpstr>
      <vt:lpstr>Questions</vt:lpstr>
      <vt:lpstr>A PICTURE IS WORTH A THOUSAND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 Novel Unit</dc:title>
  <dc:creator>DUARTE Monique</dc:creator>
  <cp:lastModifiedBy>DUARTE Monique</cp:lastModifiedBy>
  <cp:revision>11</cp:revision>
  <dcterms:modified xsi:type="dcterms:W3CDTF">2020-10-26T01:50:39Z</dcterms:modified>
</cp:coreProperties>
</file>